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ec2f1de67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2fe9a8aab947c6"/>
  </p:sldMasterIdLst>
  <p:sldIdLst>
    <p:sldId xmlns:r="http://schemas.openxmlformats.org/officeDocument/2006/relationships" id="256" r:id="R7010e8833fee429a"/>
    <p:sldId xmlns:r="http://schemas.openxmlformats.org/officeDocument/2006/relationships" id="257" r:id="Rc8d853de55404c7b"/>
    <p:sldId xmlns:r="http://schemas.openxmlformats.org/officeDocument/2006/relationships" id="258" r:id="Raf00963184814f08"/>
    <p:sldId xmlns:r="http://schemas.openxmlformats.org/officeDocument/2006/relationships" id="259" r:id="R91c2e8c8b0314da4"/>
    <p:sldId xmlns:r="http://schemas.openxmlformats.org/officeDocument/2006/relationships" id="260" r:id="Rd222c01d01c4404a"/>
    <p:sldId xmlns:r="http://schemas.openxmlformats.org/officeDocument/2006/relationships" id="261" r:id="R6489f4bb0e834278"/>
    <p:sldId xmlns:r="http://schemas.openxmlformats.org/officeDocument/2006/relationships" id="262" r:id="Rc1c0cb4ac553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fe9a8aab947c6" /><Relationship Type="http://schemas.openxmlformats.org/officeDocument/2006/relationships/slide" Target="/ppt/slides/slide1.xml" Id="R7010e8833fee429a" /><Relationship Type="http://schemas.openxmlformats.org/officeDocument/2006/relationships/slide" Target="/ppt/slides/slide2.xml" Id="Rc8d853de55404c7b" /><Relationship Type="http://schemas.openxmlformats.org/officeDocument/2006/relationships/slide" Target="/ppt/slides/slide3.xml" Id="Raf00963184814f08" /><Relationship Type="http://schemas.openxmlformats.org/officeDocument/2006/relationships/slide" Target="/ppt/slides/slide4.xml" Id="R91c2e8c8b0314da4" /><Relationship Type="http://schemas.openxmlformats.org/officeDocument/2006/relationships/slide" Target="/ppt/slides/slide5.xml" Id="Rd222c01d01c4404a" /><Relationship Type="http://schemas.openxmlformats.org/officeDocument/2006/relationships/slide" Target="/ppt/slides/slide6.xml" Id="R6489f4bb0e834278" /><Relationship Type="http://schemas.openxmlformats.org/officeDocument/2006/relationships/slide" Target="/ppt/slides/slide7.xml" Id="Rc1c0cb4ac553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2dacb8cfe47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53289519247a4" /><Relationship Type="http://schemas.openxmlformats.org/officeDocument/2006/relationships/theme" Target="/ppt/slideMasters/theme/theme1.xml" Id="Rd0a3afa5aee3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553289519247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94f317e36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686205c80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3eae2df59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0de0b515e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c8aecaaa24d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b21651f7542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d298cb023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1 894 627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SUN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FREDRIK HØIMYR EDVARDSEN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822 356 362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