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a3c09a4c0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9526d486045e2"/>
  </p:sldMasterIdLst>
  <p:sldIdLst>
    <p:sldId xmlns:r="http://schemas.openxmlformats.org/officeDocument/2006/relationships" id="256" r:id="R9b6aef186b694cd4"/>
    <p:sldId xmlns:r="http://schemas.openxmlformats.org/officeDocument/2006/relationships" id="257" r:id="Rb0fbfe085d8d4d37"/>
    <p:sldId xmlns:r="http://schemas.openxmlformats.org/officeDocument/2006/relationships" id="258" r:id="Rb065f1161d6c4848"/>
    <p:sldId xmlns:r="http://schemas.openxmlformats.org/officeDocument/2006/relationships" id="259" r:id="R75d4dc21f74e4c87"/>
    <p:sldId xmlns:r="http://schemas.openxmlformats.org/officeDocument/2006/relationships" id="260" r:id="R44614b3d6f054c5c"/>
    <p:sldId xmlns:r="http://schemas.openxmlformats.org/officeDocument/2006/relationships" id="261" r:id="Re72c180fc6704c6d"/>
    <p:sldId xmlns:r="http://schemas.openxmlformats.org/officeDocument/2006/relationships" id="262" r:id="R79d40644518f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9526d486045e2" /><Relationship Type="http://schemas.openxmlformats.org/officeDocument/2006/relationships/slide" Target="/ppt/slides/slide1.xml" Id="R9b6aef186b694cd4" /><Relationship Type="http://schemas.openxmlformats.org/officeDocument/2006/relationships/slide" Target="/ppt/slides/slide2.xml" Id="Rb0fbfe085d8d4d37" /><Relationship Type="http://schemas.openxmlformats.org/officeDocument/2006/relationships/slide" Target="/ppt/slides/slide3.xml" Id="Rb065f1161d6c4848" /><Relationship Type="http://schemas.openxmlformats.org/officeDocument/2006/relationships/slide" Target="/ppt/slides/slide4.xml" Id="R75d4dc21f74e4c87" /><Relationship Type="http://schemas.openxmlformats.org/officeDocument/2006/relationships/slide" Target="/ppt/slides/slide5.xml" Id="R44614b3d6f054c5c" /><Relationship Type="http://schemas.openxmlformats.org/officeDocument/2006/relationships/slide" Target="/ppt/slides/slide6.xml" Id="Re72c180fc6704c6d" /><Relationship Type="http://schemas.openxmlformats.org/officeDocument/2006/relationships/slide" Target="/ppt/slides/slide7.xml" Id="R79d40644518f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c5f639c58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c0c3cd3474d74" /><Relationship Type="http://schemas.openxmlformats.org/officeDocument/2006/relationships/theme" Target="/ppt/slideMasters/theme/theme1.xml" Id="R7f578426ade3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c0c3cd347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d582d3ce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5b50c8b8a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ce053e89b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e78377db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d19465808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84639167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749d12410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10 669 507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