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e804092e2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ddbd1e51a04846"/>
  </p:sldMasterIdLst>
  <p:sldIdLst>
    <p:sldId xmlns:r="http://schemas.openxmlformats.org/officeDocument/2006/relationships" id="256" r:id="R4f0f00d85cf14465"/>
    <p:sldId xmlns:r="http://schemas.openxmlformats.org/officeDocument/2006/relationships" id="257" r:id="Rd83d5d6762cb43f4"/>
    <p:sldId xmlns:r="http://schemas.openxmlformats.org/officeDocument/2006/relationships" id="258" r:id="R7f75dbd980e042c1"/>
    <p:sldId xmlns:r="http://schemas.openxmlformats.org/officeDocument/2006/relationships" id="259" r:id="Rbd893be55919458a"/>
    <p:sldId xmlns:r="http://schemas.openxmlformats.org/officeDocument/2006/relationships" id="260" r:id="R412571257de74a5c"/>
    <p:sldId xmlns:r="http://schemas.openxmlformats.org/officeDocument/2006/relationships" id="261" r:id="R00679a81bfc04ca6"/>
    <p:sldId xmlns:r="http://schemas.openxmlformats.org/officeDocument/2006/relationships" id="262" r:id="R217c0bb5616b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dbd1e51a04846" /><Relationship Type="http://schemas.openxmlformats.org/officeDocument/2006/relationships/slide" Target="/ppt/slides/slide1.xml" Id="R4f0f00d85cf14465" /><Relationship Type="http://schemas.openxmlformats.org/officeDocument/2006/relationships/slide" Target="/ppt/slides/slide2.xml" Id="Rd83d5d6762cb43f4" /><Relationship Type="http://schemas.openxmlformats.org/officeDocument/2006/relationships/slide" Target="/ppt/slides/slide3.xml" Id="R7f75dbd980e042c1" /><Relationship Type="http://schemas.openxmlformats.org/officeDocument/2006/relationships/slide" Target="/ppt/slides/slide4.xml" Id="Rbd893be55919458a" /><Relationship Type="http://schemas.openxmlformats.org/officeDocument/2006/relationships/slide" Target="/ppt/slides/slide5.xml" Id="R412571257de74a5c" /><Relationship Type="http://schemas.openxmlformats.org/officeDocument/2006/relationships/slide" Target="/ppt/slides/slide6.xml" Id="R00679a81bfc04ca6" /><Relationship Type="http://schemas.openxmlformats.org/officeDocument/2006/relationships/slide" Target="/ppt/slides/slide7.xml" Id="R217c0bb5616b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a2ba1e7424e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3b8ad421a4bb0" /><Relationship Type="http://schemas.openxmlformats.org/officeDocument/2006/relationships/theme" Target="/ppt/slideMasters/theme/theme1.xml" Id="R194822e51198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3b8ad421a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04eb41db1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5dc8630df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8999014f54b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2534a21db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51a0d338f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67ec0081b4b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b39c01991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STJERNE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 REGNSKAP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2 776 793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957 587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NYHEIM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Stabells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822 068 332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