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9bbc50301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1f9b4896341e4"/>
  </p:sldMasterIdLst>
  <p:sldIdLst>
    <p:sldId xmlns:r="http://schemas.openxmlformats.org/officeDocument/2006/relationships" id="256" r:id="Rdc48ad776e324ee4"/>
    <p:sldId xmlns:r="http://schemas.openxmlformats.org/officeDocument/2006/relationships" id="257" r:id="Rf54429e0a9d544a7"/>
    <p:sldId xmlns:r="http://schemas.openxmlformats.org/officeDocument/2006/relationships" id="258" r:id="R6969eed508dc442c"/>
    <p:sldId xmlns:r="http://schemas.openxmlformats.org/officeDocument/2006/relationships" id="259" r:id="R3ad86969e74e4fe5"/>
    <p:sldId xmlns:r="http://schemas.openxmlformats.org/officeDocument/2006/relationships" id="260" r:id="Ra711aad87cc34d93"/>
    <p:sldId xmlns:r="http://schemas.openxmlformats.org/officeDocument/2006/relationships" id="261" r:id="Radf7340d6a294af8"/>
    <p:sldId xmlns:r="http://schemas.openxmlformats.org/officeDocument/2006/relationships" id="262" r:id="R72119eabc106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1f9b4896341e4" /><Relationship Type="http://schemas.openxmlformats.org/officeDocument/2006/relationships/slide" Target="/ppt/slides/slide1.xml" Id="Rdc48ad776e324ee4" /><Relationship Type="http://schemas.openxmlformats.org/officeDocument/2006/relationships/slide" Target="/ppt/slides/slide2.xml" Id="Rf54429e0a9d544a7" /><Relationship Type="http://schemas.openxmlformats.org/officeDocument/2006/relationships/slide" Target="/ppt/slides/slide3.xml" Id="R6969eed508dc442c" /><Relationship Type="http://schemas.openxmlformats.org/officeDocument/2006/relationships/slide" Target="/ppt/slides/slide4.xml" Id="R3ad86969e74e4fe5" /><Relationship Type="http://schemas.openxmlformats.org/officeDocument/2006/relationships/slide" Target="/ppt/slides/slide5.xml" Id="Ra711aad87cc34d93" /><Relationship Type="http://schemas.openxmlformats.org/officeDocument/2006/relationships/slide" Target="/ppt/slides/slide6.xml" Id="Radf7340d6a294af8" /><Relationship Type="http://schemas.openxmlformats.org/officeDocument/2006/relationships/slide" Target="/ppt/slides/slide7.xml" Id="R72119eabc106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8a71e10ab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351886bfa4fe7" /><Relationship Type="http://schemas.openxmlformats.org/officeDocument/2006/relationships/theme" Target="/ppt/slideMasters/theme/theme1.xml" Id="R980990d04749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351886bfa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25e920cb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70291968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dff64d07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54c2cadf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19c3fef3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5030e5d9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faba63b6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ARVE BJERKESET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