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afe1450f5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0ea6cf2aa4ce7"/>
  </p:sldMasterIdLst>
  <p:sldIdLst>
    <p:sldId xmlns:r="http://schemas.openxmlformats.org/officeDocument/2006/relationships" id="256" r:id="R89ffe81e3fca442d"/>
    <p:sldId xmlns:r="http://schemas.openxmlformats.org/officeDocument/2006/relationships" id="257" r:id="R560f6406b51645c5"/>
    <p:sldId xmlns:r="http://schemas.openxmlformats.org/officeDocument/2006/relationships" id="258" r:id="R8ba9138fb4804439"/>
    <p:sldId xmlns:r="http://schemas.openxmlformats.org/officeDocument/2006/relationships" id="259" r:id="R37f457185a3c4c54"/>
    <p:sldId xmlns:r="http://schemas.openxmlformats.org/officeDocument/2006/relationships" id="260" r:id="R818d71d65ede4c16"/>
    <p:sldId xmlns:r="http://schemas.openxmlformats.org/officeDocument/2006/relationships" id="261" r:id="R0829e508e7684341"/>
    <p:sldId xmlns:r="http://schemas.openxmlformats.org/officeDocument/2006/relationships" id="262" r:id="R004f635cc976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0ea6cf2aa4ce7" /><Relationship Type="http://schemas.openxmlformats.org/officeDocument/2006/relationships/slide" Target="/ppt/slides/slide1.xml" Id="R89ffe81e3fca442d" /><Relationship Type="http://schemas.openxmlformats.org/officeDocument/2006/relationships/slide" Target="/ppt/slides/slide2.xml" Id="R560f6406b51645c5" /><Relationship Type="http://schemas.openxmlformats.org/officeDocument/2006/relationships/slide" Target="/ppt/slides/slide3.xml" Id="R8ba9138fb4804439" /><Relationship Type="http://schemas.openxmlformats.org/officeDocument/2006/relationships/slide" Target="/ppt/slides/slide4.xml" Id="R37f457185a3c4c54" /><Relationship Type="http://schemas.openxmlformats.org/officeDocument/2006/relationships/slide" Target="/ppt/slides/slide5.xml" Id="R818d71d65ede4c16" /><Relationship Type="http://schemas.openxmlformats.org/officeDocument/2006/relationships/slide" Target="/ppt/slides/slide6.xml" Id="R0829e508e7684341" /><Relationship Type="http://schemas.openxmlformats.org/officeDocument/2006/relationships/slide" Target="/ppt/slides/slide7.xml" Id="R004f635cc976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a58da2a67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38a08208c47ec" /><Relationship Type="http://schemas.openxmlformats.org/officeDocument/2006/relationships/theme" Target="/ppt/slideMasters/theme/theme1.xml" Id="R53f754372c30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38a08208c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10dbfae21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c51fd899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048b1e56b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4427863c6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57257b2e8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cd8ba0086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6073b4be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62 522 829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587 762 693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592 274 607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ARNE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