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0052fb4f8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26009567b4c6c"/>
  </p:sldMasterIdLst>
  <p:sldIdLst>
    <p:sldId xmlns:r="http://schemas.openxmlformats.org/officeDocument/2006/relationships" id="256" r:id="R95ef913d014a4912"/>
    <p:sldId xmlns:r="http://schemas.openxmlformats.org/officeDocument/2006/relationships" id="257" r:id="Rc6fa769e76444ca1"/>
    <p:sldId xmlns:r="http://schemas.openxmlformats.org/officeDocument/2006/relationships" id="258" r:id="Rd032af636a394bee"/>
    <p:sldId xmlns:r="http://schemas.openxmlformats.org/officeDocument/2006/relationships" id="259" r:id="Rc0d3932351c745c3"/>
    <p:sldId xmlns:r="http://schemas.openxmlformats.org/officeDocument/2006/relationships" id="260" r:id="R95d220f1a6c24081"/>
    <p:sldId xmlns:r="http://schemas.openxmlformats.org/officeDocument/2006/relationships" id="261" r:id="Rfeb3c141f3014814"/>
    <p:sldId xmlns:r="http://schemas.openxmlformats.org/officeDocument/2006/relationships" id="262" r:id="R943607e801a6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26009567b4c6c" /><Relationship Type="http://schemas.openxmlformats.org/officeDocument/2006/relationships/slide" Target="/ppt/slides/slide1.xml" Id="R95ef913d014a4912" /><Relationship Type="http://schemas.openxmlformats.org/officeDocument/2006/relationships/slide" Target="/ppt/slides/slide2.xml" Id="Rc6fa769e76444ca1" /><Relationship Type="http://schemas.openxmlformats.org/officeDocument/2006/relationships/slide" Target="/ppt/slides/slide3.xml" Id="Rd032af636a394bee" /><Relationship Type="http://schemas.openxmlformats.org/officeDocument/2006/relationships/slide" Target="/ppt/slides/slide4.xml" Id="Rc0d3932351c745c3" /><Relationship Type="http://schemas.openxmlformats.org/officeDocument/2006/relationships/slide" Target="/ppt/slides/slide5.xml" Id="R95d220f1a6c24081" /><Relationship Type="http://schemas.openxmlformats.org/officeDocument/2006/relationships/slide" Target="/ppt/slides/slide6.xml" Id="Rfeb3c141f3014814" /><Relationship Type="http://schemas.openxmlformats.org/officeDocument/2006/relationships/slide" Target="/ppt/slides/slide7.xml" Id="R943607e801a6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fc75d4460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b54a616ff43e0" /><Relationship Type="http://schemas.openxmlformats.org/officeDocument/2006/relationships/theme" Target="/ppt/slideMasters/theme/theme1.xml" Id="R522eb4d73ee5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b54a616ff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e975c4a4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a46b8a46f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8e70264f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aa1d8973a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220568cf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9def0db1e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e7f7f3549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 MONICA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JONSKÅS MARIANNE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SVEIN INGE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TANGVALD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