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e83c5d68a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57713635b45cf"/>
  </p:sldMasterIdLst>
  <p:sldIdLst>
    <p:sldId xmlns:r="http://schemas.openxmlformats.org/officeDocument/2006/relationships" id="256" r:id="R7e131dffffcb47e1"/>
    <p:sldId xmlns:r="http://schemas.openxmlformats.org/officeDocument/2006/relationships" id="257" r:id="R2e0847f1d0074089"/>
    <p:sldId xmlns:r="http://schemas.openxmlformats.org/officeDocument/2006/relationships" id="258" r:id="Rba8e4f79695e420d"/>
    <p:sldId xmlns:r="http://schemas.openxmlformats.org/officeDocument/2006/relationships" id="259" r:id="Rb63cbd55c94e46f4"/>
    <p:sldId xmlns:r="http://schemas.openxmlformats.org/officeDocument/2006/relationships" id="260" r:id="Rdb1ddf2ab8874efa"/>
    <p:sldId xmlns:r="http://schemas.openxmlformats.org/officeDocument/2006/relationships" id="261" r:id="Re121c0f1fa6d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57713635b45cf" /><Relationship Type="http://schemas.openxmlformats.org/officeDocument/2006/relationships/slide" Target="/ppt/slides/slide1.xml" Id="R7e131dffffcb47e1" /><Relationship Type="http://schemas.openxmlformats.org/officeDocument/2006/relationships/slide" Target="/ppt/slides/slide2.xml" Id="R2e0847f1d0074089" /><Relationship Type="http://schemas.openxmlformats.org/officeDocument/2006/relationships/slide" Target="/ppt/slides/slide3.xml" Id="Rba8e4f79695e420d" /><Relationship Type="http://schemas.openxmlformats.org/officeDocument/2006/relationships/slide" Target="/ppt/slides/slide4.xml" Id="Rb63cbd55c94e46f4" /><Relationship Type="http://schemas.openxmlformats.org/officeDocument/2006/relationships/slide" Target="/ppt/slides/slide5.xml" Id="Rdb1ddf2ab8874efa" /><Relationship Type="http://schemas.openxmlformats.org/officeDocument/2006/relationships/slide" Target="/ppt/slides/slide6.xml" Id="Re121c0f1fa6d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fef55e6df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9650837d4dc3" /><Relationship Type="http://schemas.openxmlformats.org/officeDocument/2006/relationships/theme" Target="/ppt/slideMasters/theme/theme1.xml" Id="R24a31153df45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d9650837d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23c42fecb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84a2e241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8011f071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c22b4c94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22cf3d22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b998d42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