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aa4eca53bb4a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e6681276b94114"/>
  </p:sldMasterIdLst>
  <p:sldIdLst>
    <p:sldId xmlns:r="http://schemas.openxmlformats.org/officeDocument/2006/relationships" id="256" r:id="R77c95726c9764399"/>
    <p:sldId xmlns:r="http://schemas.openxmlformats.org/officeDocument/2006/relationships" id="257" r:id="Ra284b9753c9b4558"/>
    <p:sldId xmlns:r="http://schemas.openxmlformats.org/officeDocument/2006/relationships" id="258" r:id="Rde15132c22fa4ee1"/>
    <p:sldId xmlns:r="http://schemas.openxmlformats.org/officeDocument/2006/relationships" id="259" r:id="Rbdc9eaf7d94d4b97"/>
    <p:sldId xmlns:r="http://schemas.openxmlformats.org/officeDocument/2006/relationships" id="260" r:id="Rd2a848dde833459c"/>
    <p:sldId xmlns:r="http://schemas.openxmlformats.org/officeDocument/2006/relationships" id="261" r:id="Rd640376141a74cad"/>
    <p:sldId xmlns:r="http://schemas.openxmlformats.org/officeDocument/2006/relationships" id="262" r:id="R970442fe3be84c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6681276b94114" /><Relationship Type="http://schemas.openxmlformats.org/officeDocument/2006/relationships/slide" Target="/ppt/slides/slide1.xml" Id="R77c95726c9764399" /><Relationship Type="http://schemas.openxmlformats.org/officeDocument/2006/relationships/slide" Target="/ppt/slides/slide2.xml" Id="Ra284b9753c9b4558" /><Relationship Type="http://schemas.openxmlformats.org/officeDocument/2006/relationships/slide" Target="/ppt/slides/slide3.xml" Id="Rde15132c22fa4ee1" /><Relationship Type="http://schemas.openxmlformats.org/officeDocument/2006/relationships/slide" Target="/ppt/slides/slide4.xml" Id="Rbdc9eaf7d94d4b97" /><Relationship Type="http://schemas.openxmlformats.org/officeDocument/2006/relationships/slide" Target="/ppt/slides/slide5.xml" Id="Rd2a848dde833459c" /><Relationship Type="http://schemas.openxmlformats.org/officeDocument/2006/relationships/slide" Target="/ppt/slides/slide6.xml" Id="Rd640376141a74cad" /><Relationship Type="http://schemas.openxmlformats.org/officeDocument/2006/relationships/slide" Target="/ppt/slides/slide7.xml" Id="R970442fe3be84c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dbb3df67f48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4a87844454be8" /><Relationship Type="http://schemas.openxmlformats.org/officeDocument/2006/relationships/theme" Target="/ppt/slideMasters/theme/theme1.xml" Id="R80c6acabe96b45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84a87844454b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e20418a9e41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3c9fc606f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c6f0ee44c4a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ed0f888f641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1252479514e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a86ef2f634e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febbd830942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RONDANE FABRIKKER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FABRIKKER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21 676 192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5 868 136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24 472 003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R24 HOLD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Skjellveien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821 368 782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