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c119bd57c04c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bdcf7f727f40b3"/>
  </p:sldMasterIdLst>
  <p:sldIdLst>
    <p:sldId xmlns:r="http://schemas.openxmlformats.org/officeDocument/2006/relationships" id="256" r:id="Ra734aa11ad2d4950"/>
    <p:sldId xmlns:r="http://schemas.openxmlformats.org/officeDocument/2006/relationships" id="257" r:id="R19453b0d18d14509"/>
    <p:sldId xmlns:r="http://schemas.openxmlformats.org/officeDocument/2006/relationships" id="258" r:id="R5b842a3b3777446a"/>
    <p:sldId xmlns:r="http://schemas.openxmlformats.org/officeDocument/2006/relationships" id="259" r:id="R636191b178af4892"/>
    <p:sldId xmlns:r="http://schemas.openxmlformats.org/officeDocument/2006/relationships" id="260" r:id="Rb6ba5bd30ae049dd"/>
    <p:sldId xmlns:r="http://schemas.openxmlformats.org/officeDocument/2006/relationships" id="261" r:id="R3b4fa60ae3ea44cd"/>
    <p:sldId xmlns:r="http://schemas.openxmlformats.org/officeDocument/2006/relationships" id="262" r:id="R8a62573b669943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dcf7f727f40b3" /><Relationship Type="http://schemas.openxmlformats.org/officeDocument/2006/relationships/slide" Target="/ppt/slides/slide1.xml" Id="Ra734aa11ad2d4950" /><Relationship Type="http://schemas.openxmlformats.org/officeDocument/2006/relationships/slide" Target="/ppt/slides/slide2.xml" Id="R19453b0d18d14509" /><Relationship Type="http://schemas.openxmlformats.org/officeDocument/2006/relationships/slide" Target="/ppt/slides/slide3.xml" Id="R5b842a3b3777446a" /><Relationship Type="http://schemas.openxmlformats.org/officeDocument/2006/relationships/slide" Target="/ppt/slides/slide4.xml" Id="R636191b178af4892" /><Relationship Type="http://schemas.openxmlformats.org/officeDocument/2006/relationships/slide" Target="/ppt/slides/slide5.xml" Id="Rb6ba5bd30ae049dd" /><Relationship Type="http://schemas.openxmlformats.org/officeDocument/2006/relationships/slide" Target="/ppt/slides/slide6.xml" Id="R3b4fa60ae3ea44cd" /><Relationship Type="http://schemas.openxmlformats.org/officeDocument/2006/relationships/slide" Target="/ppt/slides/slide7.xml" Id="R8a62573b669943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8e8f964764d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7b00542c041e4" /><Relationship Type="http://schemas.openxmlformats.org/officeDocument/2006/relationships/theme" Target="/ppt/slideMasters/theme/theme1.xml" Id="Re270aa3aa71943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67b00542c041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a37c8994045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45bfc808845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d972e2e2d47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417d9243c40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1206cc7434e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5cfa4ff4747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51765f9f54c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BASSY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BASSY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487 689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4 542 920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LOSGÅRD LANDHEIM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Fernanda Nissens gate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821 229 162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BASSY INVEST AS</a:t>
            </a:r>
          </a:p>
        </p:txBody>
      </p:sp>
    </p:spTree>
  </p:cSld>
  <p:clrMapOvr>
    <a:masterClrMapping xmlns:a="http://schemas.openxmlformats.org/drawingml/2006/main"/>
  </p:clrMapOvr>
</p:sld>
</file>