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8b3bef2ce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038eb7fe64a6a"/>
  </p:sldMasterIdLst>
  <p:sldIdLst>
    <p:sldId xmlns:r="http://schemas.openxmlformats.org/officeDocument/2006/relationships" id="256" r:id="Rf221eeba59bd426e"/>
    <p:sldId xmlns:r="http://schemas.openxmlformats.org/officeDocument/2006/relationships" id="257" r:id="R5da3bb4942074ae2"/>
    <p:sldId xmlns:r="http://schemas.openxmlformats.org/officeDocument/2006/relationships" id="258" r:id="R7976e9b1ad1443ff"/>
    <p:sldId xmlns:r="http://schemas.openxmlformats.org/officeDocument/2006/relationships" id="259" r:id="R6711fadaa35f4af2"/>
    <p:sldId xmlns:r="http://schemas.openxmlformats.org/officeDocument/2006/relationships" id="260" r:id="Re660fa36cc1d4d3d"/>
    <p:sldId xmlns:r="http://schemas.openxmlformats.org/officeDocument/2006/relationships" id="261" r:id="R8639e6fca302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038eb7fe64a6a" /><Relationship Type="http://schemas.openxmlformats.org/officeDocument/2006/relationships/slide" Target="/ppt/slides/slide1.xml" Id="Rf221eeba59bd426e" /><Relationship Type="http://schemas.openxmlformats.org/officeDocument/2006/relationships/slide" Target="/ppt/slides/slide2.xml" Id="R5da3bb4942074ae2" /><Relationship Type="http://schemas.openxmlformats.org/officeDocument/2006/relationships/slide" Target="/ppt/slides/slide3.xml" Id="R7976e9b1ad1443ff" /><Relationship Type="http://schemas.openxmlformats.org/officeDocument/2006/relationships/slide" Target="/ppt/slides/slide4.xml" Id="R6711fadaa35f4af2" /><Relationship Type="http://schemas.openxmlformats.org/officeDocument/2006/relationships/slide" Target="/ppt/slides/slide5.xml" Id="Re660fa36cc1d4d3d" /><Relationship Type="http://schemas.openxmlformats.org/officeDocument/2006/relationships/slide" Target="/ppt/slides/slide6.xml" Id="R8639e6fca302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4f1b4f69a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58658ba54457e" /><Relationship Type="http://schemas.openxmlformats.org/officeDocument/2006/relationships/theme" Target="/ppt/slideMasters/theme/theme1.xml" Id="Rf05fe89fa219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58658ba54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46f59726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bbfa0a7b2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7cf40b85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25e29e5d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a6f8ad994f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5d5fe13c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BASSY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Fernanda Nissens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821 229 162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