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7bece0698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595349e5745ff"/>
  </p:sldMasterIdLst>
  <p:sldIdLst>
    <p:sldId xmlns:r="http://schemas.openxmlformats.org/officeDocument/2006/relationships" id="256" r:id="R6d948b0d983b4c0a"/>
    <p:sldId xmlns:r="http://schemas.openxmlformats.org/officeDocument/2006/relationships" id="257" r:id="Reb70d9512fd34b93"/>
    <p:sldId xmlns:r="http://schemas.openxmlformats.org/officeDocument/2006/relationships" id="258" r:id="Rc78f03b2d7664f92"/>
    <p:sldId xmlns:r="http://schemas.openxmlformats.org/officeDocument/2006/relationships" id="259" r:id="R7ffc0ebb30984fa8"/>
    <p:sldId xmlns:r="http://schemas.openxmlformats.org/officeDocument/2006/relationships" id="260" r:id="R5765491c84514812"/>
    <p:sldId xmlns:r="http://schemas.openxmlformats.org/officeDocument/2006/relationships" id="261" r:id="R6de02078f85d48b9"/>
    <p:sldId xmlns:r="http://schemas.openxmlformats.org/officeDocument/2006/relationships" id="262" r:id="R604b1420e710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595349e5745ff" /><Relationship Type="http://schemas.openxmlformats.org/officeDocument/2006/relationships/slide" Target="/ppt/slides/slide1.xml" Id="R6d948b0d983b4c0a" /><Relationship Type="http://schemas.openxmlformats.org/officeDocument/2006/relationships/slide" Target="/ppt/slides/slide2.xml" Id="Reb70d9512fd34b93" /><Relationship Type="http://schemas.openxmlformats.org/officeDocument/2006/relationships/slide" Target="/ppt/slides/slide3.xml" Id="Rc78f03b2d7664f92" /><Relationship Type="http://schemas.openxmlformats.org/officeDocument/2006/relationships/slide" Target="/ppt/slides/slide4.xml" Id="R7ffc0ebb30984fa8" /><Relationship Type="http://schemas.openxmlformats.org/officeDocument/2006/relationships/slide" Target="/ppt/slides/slide5.xml" Id="R5765491c84514812" /><Relationship Type="http://schemas.openxmlformats.org/officeDocument/2006/relationships/slide" Target="/ppt/slides/slide6.xml" Id="R6de02078f85d48b9" /><Relationship Type="http://schemas.openxmlformats.org/officeDocument/2006/relationships/slide" Target="/ppt/slides/slide7.xml" Id="R604b1420e710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b206545924b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b256835564ac9" /><Relationship Type="http://schemas.openxmlformats.org/officeDocument/2006/relationships/theme" Target="/ppt/slideMasters/theme/theme1.xml" Id="R4b0d092a551a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b25683556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a05ad3e8a4d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afdb6670c4f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cda7fa33d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88876f890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f00f1e502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e4fbe10a343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6f48d0ba2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ENGERSEN INVEST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6 025 682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6 065 533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MARLEN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Brøtergata 4F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821 087 732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ENGERSEN INVEST AS</a:t>
            </a:r>
          </a:p>
        </p:txBody>
      </p:sp>
    </p:spTree>
  </p:cSld>
  <p:clrMapOvr>
    <a:masterClrMapping xmlns:a="http://schemas.openxmlformats.org/drawingml/2006/main"/>
  </p:clrMapOvr>
</p:sld>
</file>