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d00cf2ecde40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96f94121684dc6"/>
  </p:sldMasterIdLst>
  <p:sldIdLst>
    <p:sldId xmlns:r="http://schemas.openxmlformats.org/officeDocument/2006/relationships" id="256" r:id="Rc48525b5968d48c4"/>
    <p:sldId xmlns:r="http://schemas.openxmlformats.org/officeDocument/2006/relationships" id="257" r:id="R5541e3a1c99e4df8"/>
    <p:sldId xmlns:r="http://schemas.openxmlformats.org/officeDocument/2006/relationships" id="258" r:id="Rd7bf4c32a4ac4ed3"/>
    <p:sldId xmlns:r="http://schemas.openxmlformats.org/officeDocument/2006/relationships" id="259" r:id="R1e2dfddd416746e7"/>
    <p:sldId xmlns:r="http://schemas.openxmlformats.org/officeDocument/2006/relationships" id="260" r:id="Rd3901ad616dd4ffa"/>
    <p:sldId xmlns:r="http://schemas.openxmlformats.org/officeDocument/2006/relationships" id="261" r:id="Rc5c0f8244e5545b6"/>
    <p:sldId xmlns:r="http://schemas.openxmlformats.org/officeDocument/2006/relationships" id="262" r:id="R98669099d02842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96f94121684dc6" /><Relationship Type="http://schemas.openxmlformats.org/officeDocument/2006/relationships/slide" Target="/ppt/slides/slide1.xml" Id="Rc48525b5968d48c4" /><Relationship Type="http://schemas.openxmlformats.org/officeDocument/2006/relationships/slide" Target="/ppt/slides/slide2.xml" Id="R5541e3a1c99e4df8" /><Relationship Type="http://schemas.openxmlformats.org/officeDocument/2006/relationships/slide" Target="/ppt/slides/slide3.xml" Id="Rd7bf4c32a4ac4ed3" /><Relationship Type="http://schemas.openxmlformats.org/officeDocument/2006/relationships/slide" Target="/ppt/slides/slide4.xml" Id="R1e2dfddd416746e7" /><Relationship Type="http://schemas.openxmlformats.org/officeDocument/2006/relationships/slide" Target="/ppt/slides/slide5.xml" Id="Rd3901ad616dd4ffa" /><Relationship Type="http://schemas.openxmlformats.org/officeDocument/2006/relationships/slide" Target="/ppt/slides/slide6.xml" Id="Rc5c0f8244e5545b6" /><Relationship Type="http://schemas.openxmlformats.org/officeDocument/2006/relationships/slide" Target="/ppt/slides/slide7.xml" Id="R98669099d02842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be056f8b384d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56852ed17f4868" /><Relationship Type="http://schemas.openxmlformats.org/officeDocument/2006/relationships/theme" Target="/ppt/slideMasters/theme/theme1.xml" Id="R3c03d6dba1424e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e56852ed17f48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8a7aac0f1e43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f6f77c47745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e69b66ab54d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478905ef8b4c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11b81e4124a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12c7b8f594c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95f0661e14d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HBP PROSJEKT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HBP PROSJEKT AS ble etablert [år] og holder til i Horten.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79 546 312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6 941 981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5 342 105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6 171 014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23 863 171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HBP INVEST AS  –  46,7 %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HBPN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JOHANSEN INVEST AS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Rørestrandsveien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3186 Horten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821 069 572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HBP PROSJEKT AS</a:t>
            </a:r>
          </a:p>
        </p:txBody>
      </p:sp>
    </p:spTree>
  </p:cSld>
  <p:clrMapOvr>
    <a:masterClrMapping xmlns:a="http://schemas.openxmlformats.org/drawingml/2006/main"/>
  </p:clrMapOvr>
</p:sld>
</file>