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06253e48e24c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764e037306498b"/>
  </p:sldMasterIdLst>
  <p:sldIdLst>
    <p:sldId xmlns:r="http://schemas.openxmlformats.org/officeDocument/2006/relationships" id="256" r:id="R1d46a361a7b5416d"/>
    <p:sldId xmlns:r="http://schemas.openxmlformats.org/officeDocument/2006/relationships" id="257" r:id="R5d59eab5c1cf4049"/>
    <p:sldId xmlns:r="http://schemas.openxmlformats.org/officeDocument/2006/relationships" id="258" r:id="Rb6d1569d06b348d9"/>
    <p:sldId xmlns:r="http://schemas.openxmlformats.org/officeDocument/2006/relationships" id="259" r:id="Raeedbb5413c345b7"/>
    <p:sldId xmlns:r="http://schemas.openxmlformats.org/officeDocument/2006/relationships" id="260" r:id="R03156ab90510478e"/>
    <p:sldId xmlns:r="http://schemas.openxmlformats.org/officeDocument/2006/relationships" id="261" r:id="Ra5f0322ab8204996"/>
    <p:sldId xmlns:r="http://schemas.openxmlformats.org/officeDocument/2006/relationships" id="262" r:id="Rca26757e57434e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764e037306498b" /><Relationship Type="http://schemas.openxmlformats.org/officeDocument/2006/relationships/slide" Target="/ppt/slides/slide1.xml" Id="R1d46a361a7b5416d" /><Relationship Type="http://schemas.openxmlformats.org/officeDocument/2006/relationships/slide" Target="/ppt/slides/slide2.xml" Id="R5d59eab5c1cf4049" /><Relationship Type="http://schemas.openxmlformats.org/officeDocument/2006/relationships/slide" Target="/ppt/slides/slide3.xml" Id="Rb6d1569d06b348d9" /><Relationship Type="http://schemas.openxmlformats.org/officeDocument/2006/relationships/slide" Target="/ppt/slides/slide4.xml" Id="Raeedbb5413c345b7" /><Relationship Type="http://schemas.openxmlformats.org/officeDocument/2006/relationships/slide" Target="/ppt/slides/slide5.xml" Id="R03156ab90510478e" /><Relationship Type="http://schemas.openxmlformats.org/officeDocument/2006/relationships/slide" Target="/ppt/slides/slide6.xml" Id="Ra5f0322ab8204996" /><Relationship Type="http://schemas.openxmlformats.org/officeDocument/2006/relationships/slide" Target="/ppt/slides/slide7.xml" Id="Rca26757e57434e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b06f3652f143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69544b68b432b" /><Relationship Type="http://schemas.openxmlformats.org/officeDocument/2006/relationships/theme" Target="/ppt/slideMasters/theme/theme1.xml" Id="R32ac5e4215c145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d69544b68b43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2779eacaa44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991d2e2b748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e256219b744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ed5a501a84f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3929635394b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c34ea0e234a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6d85f29c34c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K11 INVESTOR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K11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K11 INVESTOR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K11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K11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K11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541 524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−13 388 369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1 778 911 180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1 901 746 463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K11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LOUIE INVESTOR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K11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821 032 512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K11 INVESTOR AS</a:t>
            </a:r>
          </a:p>
        </p:txBody>
      </p:sp>
    </p:spTree>
  </p:cSld>
  <p:clrMapOvr>
    <a:masterClrMapping xmlns:a="http://schemas.openxmlformats.org/drawingml/2006/main"/>
  </p:clrMapOvr>
</p:sld>
</file>