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50d9373697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583c6a915453d"/>
  </p:sldMasterIdLst>
  <p:sldIdLst>
    <p:sldId xmlns:r="http://schemas.openxmlformats.org/officeDocument/2006/relationships" id="256" r:id="R8663cef035084c35"/>
    <p:sldId xmlns:r="http://schemas.openxmlformats.org/officeDocument/2006/relationships" id="257" r:id="R20de81f44f8b47b7"/>
    <p:sldId xmlns:r="http://schemas.openxmlformats.org/officeDocument/2006/relationships" id="258" r:id="Rb76f56bac08948f7"/>
    <p:sldId xmlns:r="http://schemas.openxmlformats.org/officeDocument/2006/relationships" id="259" r:id="Ra9dd1ccf82bc4084"/>
    <p:sldId xmlns:r="http://schemas.openxmlformats.org/officeDocument/2006/relationships" id="260" r:id="R062d03cc004942bf"/>
    <p:sldId xmlns:r="http://schemas.openxmlformats.org/officeDocument/2006/relationships" id="261" r:id="Rc006e8097fdc4fa1"/>
    <p:sldId xmlns:r="http://schemas.openxmlformats.org/officeDocument/2006/relationships" id="262" r:id="Ra29cd8438658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583c6a915453d" /><Relationship Type="http://schemas.openxmlformats.org/officeDocument/2006/relationships/slide" Target="/ppt/slides/slide1.xml" Id="R8663cef035084c35" /><Relationship Type="http://schemas.openxmlformats.org/officeDocument/2006/relationships/slide" Target="/ppt/slides/slide2.xml" Id="R20de81f44f8b47b7" /><Relationship Type="http://schemas.openxmlformats.org/officeDocument/2006/relationships/slide" Target="/ppt/slides/slide3.xml" Id="Rb76f56bac08948f7" /><Relationship Type="http://schemas.openxmlformats.org/officeDocument/2006/relationships/slide" Target="/ppt/slides/slide4.xml" Id="Ra9dd1ccf82bc4084" /><Relationship Type="http://schemas.openxmlformats.org/officeDocument/2006/relationships/slide" Target="/ppt/slides/slide5.xml" Id="R062d03cc004942bf" /><Relationship Type="http://schemas.openxmlformats.org/officeDocument/2006/relationships/slide" Target="/ppt/slides/slide6.xml" Id="Rc006e8097fdc4fa1" /><Relationship Type="http://schemas.openxmlformats.org/officeDocument/2006/relationships/slide" Target="/ppt/slides/slide7.xml" Id="Ra29cd8438658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868474cba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002204e8c4fa3" /><Relationship Type="http://schemas.openxmlformats.org/officeDocument/2006/relationships/theme" Target="/ppt/slideMasters/theme/theme1.xml" Id="Ra43a50c52c4c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002204e8c4f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32ffa69af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c9bdd3331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2e7035c0442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c1f7d5c34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cd61aad344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2884046ec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0002b8bf4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ASTRID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HILDE FRIISØ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TRYDAL-JENSEN MAI-BRITT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EIKEVOLL MARGRETHE H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INGVILL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LILLIAN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