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4d8798027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b799c21724928"/>
  </p:sldMasterIdLst>
  <p:sldIdLst>
    <p:sldId xmlns:r="http://schemas.openxmlformats.org/officeDocument/2006/relationships" id="256" r:id="R87e0c1a2007844d4"/>
    <p:sldId xmlns:r="http://schemas.openxmlformats.org/officeDocument/2006/relationships" id="257" r:id="Rf12c0c37202b4a8c"/>
    <p:sldId xmlns:r="http://schemas.openxmlformats.org/officeDocument/2006/relationships" id="258" r:id="R8000531bb51c4ca3"/>
    <p:sldId xmlns:r="http://schemas.openxmlformats.org/officeDocument/2006/relationships" id="259" r:id="Rebb5e40931724a71"/>
    <p:sldId xmlns:r="http://schemas.openxmlformats.org/officeDocument/2006/relationships" id="260" r:id="R25604f741b6044ca"/>
    <p:sldId xmlns:r="http://schemas.openxmlformats.org/officeDocument/2006/relationships" id="261" r:id="R5351902b631f4a1c"/>
    <p:sldId xmlns:r="http://schemas.openxmlformats.org/officeDocument/2006/relationships" id="262" r:id="R8e47fe3d3d5e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b799c21724928" /><Relationship Type="http://schemas.openxmlformats.org/officeDocument/2006/relationships/slide" Target="/ppt/slides/slide1.xml" Id="R87e0c1a2007844d4" /><Relationship Type="http://schemas.openxmlformats.org/officeDocument/2006/relationships/slide" Target="/ppt/slides/slide2.xml" Id="Rf12c0c37202b4a8c" /><Relationship Type="http://schemas.openxmlformats.org/officeDocument/2006/relationships/slide" Target="/ppt/slides/slide3.xml" Id="R8000531bb51c4ca3" /><Relationship Type="http://schemas.openxmlformats.org/officeDocument/2006/relationships/slide" Target="/ppt/slides/slide4.xml" Id="Rebb5e40931724a71" /><Relationship Type="http://schemas.openxmlformats.org/officeDocument/2006/relationships/slide" Target="/ppt/slides/slide5.xml" Id="R25604f741b6044ca" /><Relationship Type="http://schemas.openxmlformats.org/officeDocument/2006/relationships/slide" Target="/ppt/slides/slide6.xml" Id="R5351902b631f4a1c" /><Relationship Type="http://schemas.openxmlformats.org/officeDocument/2006/relationships/slide" Target="/ppt/slides/slide7.xml" Id="R8e47fe3d3d5e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2adff0b44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3b9161d1a409a" /><Relationship Type="http://schemas.openxmlformats.org/officeDocument/2006/relationships/theme" Target="/ppt/slideMasters/theme/theme1.xml" Id="Rb0ec9be6630c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3b9161d1a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100bd481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ae0c3873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d527105af40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f8aa7006e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90d751ef644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318ceabea4e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d0b8921847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PILEGÅRDEN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9 495 207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KRAGERUD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v/Kragerud, Slemdalsveien 81C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82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rolf@kragerud.no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820 232 992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