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363955d58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68ca5a8b74852"/>
  </p:sldMasterIdLst>
  <p:sldIdLst>
    <p:sldId xmlns:r="http://schemas.openxmlformats.org/officeDocument/2006/relationships" id="256" r:id="R3d0e857e0bb14dce"/>
    <p:sldId xmlns:r="http://schemas.openxmlformats.org/officeDocument/2006/relationships" id="257" r:id="R3c96cd4591f64854"/>
    <p:sldId xmlns:r="http://schemas.openxmlformats.org/officeDocument/2006/relationships" id="258" r:id="R069fd0898b7e4dec"/>
    <p:sldId xmlns:r="http://schemas.openxmlformats.org/officeDocument/2006/relationships" id="259" r:id="Rdd1292363ae74d62"/>
    <p:sldId xmlns:r="http://schemas.openxmlformats.org/officeDocument/2006/relationships" id="260" r:id="Rf3a1d2bf1462462d"/>
    <p:sldId xmlns:r="http://schemas.openxmlformats.org/officeDocument/2006/relationships" id="261" r:id="R9b4d5895f3264c53"/>
    <p:sldId xmlns:r="http://schemas.openxmlformats.org/officeDocument/2006/relationships" id="262" r:id="R99fc491da3ed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68ca5a8b74852" /><Relationship Type="http://schemas.openxmlformats.org/officeDocument/2006/relationships/slide" Target="/ppt/slides/slide1.xml" Id="R3d0e857e0bb14dce" /><Relationship Type="http://schemas.openxmlformats.org/officeDocument/2006/relationships/slide" Target="/ppt/slides/slide2.xml" Id="R3c96cd4591f64854" /><Relationship Type="http://schemas.openxmlformats.org/officeDocument/2006/relationships/slide" Target="/ppt/slides/slide3.xml" Id="R069fd0898b7e4dec" /><Relationship Type="http://schemas.openxmlformats.org/officeDocument/2006/relationships/slide" Target="/ppt/slides/slide4.xml" Id="Rdd1292363ae74d62" /><Relationship Type="http://schemas.openxmlformats.org/officeDocument/2006/relationships/slide" Target="/ppt/slides/slide5.xml" Id="Rf3a1d2bf1462462d" /><Relationship Type="http://schemas.openxmlformats.org/officeDocument/2006/relationships/slide" Target="/ppt/slides/slide6.xml" Id="R9b4d5895f3264c53" /><Relationship Type="http://schemas.openxmlformats.org/officeDocument/2006/relationships/slide" Target="/ppt/slides/slide7.xml" Id="R99fc491da3ed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f8c77fdfa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0d5d4e5274880" /><Relationship Type="http://schemas.openxmlformats.org/officeDocument/2006/relationships/theme" Target="/ppt/slideMasters/theme/theme1.xml" Id="R07ea366d9b44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0d5d4e527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328a1ba21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779f450ac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bb96bbb6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641a5e04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94206d31e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1d98119f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fc6d311e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