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8e8c5e5d3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e7143bad641c2"/>
  </p:sldMasterIdLst>
  <p:sldIdLst>
    <p:sldId xmlns:r="http://schemas.openxmlformats.org/officeDocument/2006/relationships" id="256" r:id="R1ea3dca99a344bdd"/>
    <p:sldId xmlns:r="http://schemas.openxmlformats.org/officeDocument/2006/relationships" id="257" r:id="R17fd978b9662448d"/>
    <p:sldId xmlns:r="http://schemas.openxmlformats.org/officeDocument/2006/relationships" id="258" r:id="R3084c02bb47348fc"/>
    <p:sldId xmlns:r="http://schemas.openxmlformats.org/officeDocument/2006/relationships" id="259" r:id="Re448975df32a4c16"/>
    <p:sldId xmlns:r="http://schemas.openxmlformats.org/officeDocument/2006/relationships" id="260" r:id="R5dc5af753fa0423c"/>
    <p:sldId xmlns:r="http://schemas.openxmlformats.org/officeDocument/2006/relationships" id="261" r:id="Reb7362660ace4314"/>
    <p:sldId xmlns:r="http://schemas.openxmlformats.org/officeDocument/2006/relationships" id="262" r:id="Rd426ea53e966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e7143bad641c2" /><Relationship Type="http://schemas.openxmlformats.org/officeDocument/2006/relationships/slide" Target="/ppt/slides/slide1.xml" Id="R1ea3dca99a344bdd" /><Relationship Type="http://schemas.openxmlformats.org/officeDocument/2006/relationships/slide" Target="/ppt/slides/slide2.xml" Id="R17fd978b9662448d" /><Relationship Type="http://schemas.openxmlformats.org/officeDocument/2006/relationships/slide" Target="/ppt/slides/slide3.xml" Id="R3084c02bb47348fc" /><Relationship Type="http://schemas.openxmlformats.org/officeDocument/2006/relationships/slide" Target="/ppt/slides/slide4.xml" Id="Re448975df32a4c16" /><Relationship Type="http://schemas.openxmlformats.org/officeDocument/2006/relationships/slide" Target="/ppt/slides/slide5.xml" Id="R5dc5af753fa0423c" /><Relationship Type="http://schemas.openxmlformats.org/officeDocument/2006/relationships/slide" Target="/ppt/slides/slide6.xml" Id="Reb7362660ace4314" /><Relationship Type="http://schemas.openxmlformats.org/officeDocument/2006/relationships/slide" Target="/ppt/slides/slide7.xml" Id="Rd426ea53e966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805d883b6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1799101bf4412" /><Relationship Type="http://schemas.openxmlformats.org/officeDocument/2006/relationships/theme" Target="/ppt/slideMasters/theme/theme1.xml" Id="Rba07dde6b491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1799101bf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f39ed0fb5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5c18d9ed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ed2bda230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bfb3f4387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73c15cd2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c4b9289de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e636b3ce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