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a2d91a2b8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e71ae5ba3435d"/>
  </p:sldMasterIdLst>
  <p:sldIdLst>
    <p:sldId xmlns:r="http://schemas.openxmlformats.org/officeDocument/2006/relationships" id="256" r:id="Rea8049f86ed8480b"/>
    <p:sldId xmlns:r="http://schemas.openxmlformats.org/officeDocument/2006/relationships" id="257" r:id="R0e270fe654014c47"/>
    <p:sldId xmlns:r="http://schemas.openxmlformats.org/officeDocument/2006/relationships" id="258" r:id="Rc3670c2281b54ae7"/>
    <p:sldId xmlns:r="http://schemas.openxmlformats.org/officeDocument/2006/relationships" id="259" r:id="R4fa2d5342fa44711"/>
    <p:sldId xmlns:r="http://schemas.openxmlformats.org/officeDocument/2006/relationships" id="260" r:id="R798c6ed6d4cc4b5d"/>
    <p:sldId xmlns:r="http://schemas.openxmlformats.org/officeDocument/2006/relationships" id="261" r:id="R641616a018ad4b99"/>
    <p:sldId xmlns:r="http://schemas.openxmlformats.org/officeDocument/2006/relationships" id="262" r:id="Rc50bbe89cd4a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e71ae5ba3435d" /><Relationship Type="http://schemas.openxmlformats.org/officeDocument/2006/relationships/slide" Target="/ppt/slides/slide1.xml" Id="Rea8049f86ed8480b" /><Relationship Type="http://schemas.openxmlformats.org/officeDocument/2006/relationships/slide" Target="/ppt/slides/slide2.xml" Id="R0e270fe654014c47" /><Relationship Type="http://schemas.openxmlformats.org/officeDocument/2006/relationships/slide" Target="/ppt/slides/slide3.xml" Id="Rc3670c2281b54ae7" /><Relationship Type="http://schemas.openxmlformats.org/officeDocument/2006/relationships/slide" Target="/ppt/slides/slide4.xml" Id="R4fa2d5342fa44711" /><Relationship Type="http://schemas.openxmlformats.org/officeDocument/2006/relationships/slide" Target="/ppt/slides/slide5.xml" Id="R798c6ed6d4cc4b5d" /><Relationship Type="http://schemas.openxmlformats.org/officeDocument/2006/relationships/slide" Target="/ppt/slides/slide6.xml" Id="R641616a018ad4b99" /><Relationship Type="http://schemas.openxmlformats.org/officeDocument/2006/relationships/slide" Target="/ppt/slides/slide7.xml" Id="Rc50bbe89cd4a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e99aee034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a475dd744d07" /><Relationship Type="http://schemas.openxmlformats.org/officeDocument/2006/relationships/theme" Target="/ppt/slideMasters/theme/theme1.xml" Id="R1776ff53014f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3a475dd74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a36d6ed1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704d594c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44d67a1f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63bfc47a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d8cb3c0c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05355ea81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a939bef3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