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cf08868f5748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9f6df18ec04147"/>
  </p:sldMasterIdLst>
  <p:sldIdLst>
    <p:sldId xmlns:r="http://schemas.openxmlformats.org/officeDocument/2006/relationships" id="256" r:id="R0f49e1749ee84b7b"/>
    <p:sldId xmlns:r="http://schemas.openxmlformats.org/officeDocument/2006/relationships" id="257" r:id="R31f2defd9350490f"/>
    <p:sldId xmlns:r="http://schemas.openxmlformats.org/officeDocument/2006/relationships" id="258" r:id="Rf815ac1cfc8b4c34"/>
    <p:sldId xmlns:r="http://schemas.openxmlformats.org/officeDocument/2006/relationships" id="259" r:id="R27dcb7ede17e47c1"/>
    <p:sldId xmlns:r="http://schemas.openxmlformats.org/officeDocument/2006/relationships" id="260" r:id="R8aaa038a9c4c47f8"/>
    <p:sldId xmlns:r="http://schemas.openxmlformats.org/officeDocument/2006/relationships" id="261" r:id="R0ea75603ba3342ef"/>
    <p:sldId xmlns:r="http://schemas.openxmlformats.org/officeDocument/2006/relationships" id="262" r:id="Rcb28a735f2764c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f6df18ec04147" /><Relationship Type="http://schemas.openxmlformats.org/officeDocument/2006/relationships/slide" Target="/ppt/slides/slide1.xml" Id="R0f49e1749ee84b7b" /><Relationship Type="http://schemas.openxmlformats.org/officeDocument/2006/relationships/slide" Target="/ppt/slides/slide2.xml" Id="R31f2defd9350490f" /><Relationship Type="http://schemas.openxmlformats.org/officeDocument/2006/relationships/slide" Target="/ppt/slides/slide3.xml" Id="Rf815ac1cfc8b4c34" /><Relationship Type="http://schemas.openxmlformats.org/officeDocument/2006/relationships/slide" Target="/ppt/slides/slide4.xml" Id="R27dcb7ede17e47c1" /><Relationship Type="http://schemas.openxmlformats.org/officeDocument/2006/relationships/slide" Target="/ppt/slides/slide5.xml" Id="R8aaa038a9c4c47f8" /><Relationship Type="http://schemas.openxmlformats.org/officeDocument/2006/relationships/slide" Target="/ppt/slides/slide6.xml" Id="R0ea75603ba3342ef" /><Relationship Type="http://schemas.openxmlformats.org/officeDocument/2006/relationships/slide" Target="/ppt/slides/slide7.xml" Id="Rcb28a735f2764c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f814bc1124d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ca4a6541d48d3" /><Relationship Type="http://schemas.openxmlformats.org/officeDocument/2006/relationships/theme" Target="/ppt/slideMasters/theme/theme1.xml" Id="R64ac57bc8ea74f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6ca4a6541d48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bae2fb8a640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6da03ecf746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e3278e3534e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c7caca055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b53056a9a47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c2134322a48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00bb45fd24d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MARYLEBONE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MARYLEBONE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31 993 917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1 396 372 632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1 502 248 618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GOTTEBERG MELANIE TONE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819 576 912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