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a7671d728a4a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84f2e090e84060"/>
  </p:sldMasterIdLst>
  <p:sldIdLst>
    <p:sldId xmlns:r="http://schemas.openxmlformats.org/officeDocument/2006/relationships" id="256" r:id="R3d224fb8ecbf4104"/>
    <p:sldId xmlns:r="http://schemas.openxmlformats.org/officeDocument/2006/relationships" id="257" r:id="R63dcfc77587c4595"/>
    <p:sldId xmlns:r="http://schemas.openxmlformats.org/officeDocument/2006/relationships" id="258" r:id="R08e493313184490c"/>
    <p:sldId xmlns:r="http://schemas.openxmlformats.org/officeDocument/2006/relationships" id="259" r:id="Rad5eb84e440743b3"/>
    <p:sldId xmlns:r="http://schemas.openxmlformats.org/officeDocument/2006/relationships" id="260" r:id="Rc62c874d15cc429d"/>
    <p:sldId xmlns:r="http://schemas.openxmlformats.org/officeDocument/2006/relationships" id="261" r:id="Rc702f379796040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84f2e090e84060" /><Relationship Type="http://schemas.openxmlformats.org/officeDocument/2006/relationships/slide" Target="/ppt/slides/slide1.xml" Id="R3d224fb8ecbf4104" /><Relationship Type="http://schemas.openxmlformats.org/officeDocument/2006/relationships/slide" Target="/ppt/slides/slide2.xml" Id="R63dcfc77587c4595" /><Relationship Type="http://schemas.openxmlformats.org/officeDocument/2006/relationships/slide" Target="/ppt/slides/slide3.xml" Id="R08e493313184490c" /><Relationship Type="http://schemas.openxmlformats.org/officeDocument/2006/relationships/slide" Target="/ppt/slides/slide4.xml" Id="Rad5eb84e440743b3" /><Relationship Type="http://schemas.openxmlformats.org/officeDocument/2006/relationships/slide" Target="/ppt/slides/slide5.xml" Id="Rc62c874d15cc429d" /><Relationship Type="http://schemas.openxmlformats.org/officeDocument/2006/relationships/slide" Target="/ppt/slides/slide6.xml" Id="Rc702f379796040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193b9140ba44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2d22290e74557" /><Relationship Type="http://schemas.openxmlformats.org/officeDocument/2006/relationships/theme" Target="/ppt/slideMasters/theme/theme1.xml" Id="R594a952792ab45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52d22290e745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fd05a46cb40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29db4ebd340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5ff7eb97947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7920152b84f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e47b935414d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a813c50894f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MARYLEBONE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MARYLEBONE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MARYLEBONE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MARYLEBONE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MARYLEBONE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MARYLEBONE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plass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819 576 912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MARYLEBONE HOLDING AS</a:t>
            </a:r>
          </a:p>
        </p:txBody>
      </p:sp>
    </p:spTree>
  </p:cSld>
  <p:clrMapOvr>
    <a:masterClrMapping xmlns:a="http://schemas.openxmlformats.org/drawingml/2006/main"/>
  </p:clrMapOvr>
</p:sld>
</file>