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3f1f2a35f4c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524385c694fa1"/>
  </p:sldMasterIdLst>
  <p:sldIdLst>
    <p:sldId xmlns:r="http://schemas.openxmlformats.org/officeDocument/2006/relationships" id="256" r:id="Re5700a7228e747cc"/>
    <p:sldId xmlns:r="http://schemas.openxmlformats.org/officeDocument/2006/relationships" id="257" r:id="R940502a23cde4faf"/>
    <p:sldId xmlns:r="http://schemas.openxmlformats.org/officeDocument/2006/relationships" id="258" r:id="Rab37877078b84621"/>
    <p:sldId xmlns:r="http://schemas.openxmlformats.org/officeDocument/2006/relationships" id="259" r:id="R2c6736c57ae94751"/>
    <p:sldId xmlns:r="http://schemas.openxmlformats.org/officeDocument/2006/relationships" id="260" r:id="Re2efc223a6f64e2a"/>
    <p:sldId xmlns:r="http://schemas.openxmlformats.org/officeDocument/2006/relationships" id="261" r:id="R039e0c3cee7c411f"/>
    <p:sldId xmlns:r="http://schemas.openxmlformats.org/officeDocument/2006/relationships" id="262" r:id="Rc23edd1048e646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524385c694fa1" /><Relationship Type="http://schemas.openxmlformats.org/officeDocument/2006/relationships/slide" Target="/ppt/slides/slide1.xml" Id="Re5700a7228e747cc" /><Relationship Type="http://schemas.openxmlformats.org/officeDocument/2006/relationships/slide" Target="/ppt/slides/slide2.xml" Id="R940502a23cde4faf" /><Relationship Type="http://schemas.openxmlformats.org/officeDocument/2006/relationships/slide" Target="/ppt/slides/slide3.xml" Id="Rab37877078b84621" /><Relationship Type="http://schemas.openxmlformats.org/officeDocument/2006/relationships/slide" Target="/ppt/slides/slide4.xml" Id="R2c6736c57ae94751" /><Relationship Type="http://schemas.openxmlformats.org/officeDocument/2006/relationships/slide" Target="/ppt/slides/slide5.xml" Id="Re2efc223a6f64e2a" /><Relationship Type="http://schemas.openxmlformats.org/officeDocument/2006/relationships/slide" Target="/ppt/slides/slide6.xml" Id="R039e0c3cee7c411f" /><Relationship Type="http://schemas.openxmlformats.org/officeDocument/2006/relationships/slide" Target="/ppt/slides/slide7.xml" Id="Rc23edd1048e646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5de86b76f45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e6c5779d6406a" /><Relationship Type="http://schemas.openxmlformats.org/officeDocument/2006/relationships/theme" Target="/ppt/slideMasters/theme/theme1.xml" Id="R2d0a4b68ce35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be6c5779d640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b0f0e8a5a41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3b328e31c47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d6d08b2ae40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c784cb13c48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e21b351304a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c92cafc054e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b55213166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41 417 126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41 187 544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41 406 320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202 228 643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243 789 343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 AARS AS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GÅSBAKK KJELL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KURS- OG KONSULENTTJENESTER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819 279 772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