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131f8faee14a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eb1c73cd814e5f"/>
  </p:sldMasterIdLst>
  <p:sldIdLst>
    <p:sldId xmlns:r="http://schemas.openxmlformats.org/officeDocument/2006/relationships" id="256" r:id="Rf884b4bf28a04238"/>
    <p:sldId xmlns:r="http://schemas.openxmlformats.org/officeDocument/2006/relationships" id="257" r:id="R157b15529c524b89"/>
    <p:sldId xmlns:r="http://schemas.openxmlformats.org/officeDocument/2006/relationships" id="258" r:id="Rf9d67d9d605a4534"/>
    <p:sldId xmlns:r="http://schemas.openxmlformats.org/officeDocument/2006/relationships" id="259" r:id="R285764f1a9e74e59"/>
    <p:sldId xmlns:r="http://schemas.openxmlformats.org/officeDocument/2006/relationships" id="260" r:id="R2fe78bb6ada74b47"/>
    <p:sldId xmlns:r="http://schemas.openxmlformats.org/officeDocument/2006/relationships" id="261" r:id="R2d1e859a12d94b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eb1c73cd814e5f" /><Relationship Type="http://schemas.openxmlformats.org/officeDocument/2006/relationships/slide" Target="/ppt/slides/slide1.xml" Id="Rf884b4bf28a04238" /><Relationship Type="http://schemas.openxmlformats.org/officeDocument/2006/relationships/slide" Target="/ppt/slides/slide2.xml" Id="R157b15529c524b89" /><Relationship Type="http://schemas.openxmlformats.org/officeDocument/2006/relationships/slide" Target="/ppt/slides/slide3.xml" Id="Rf9d67d9d605a4534" /><Relationship Type="http://schemas.openxmlformats.org/officeDocument/2006/relationships/slide" Target="/ppt/slides/slide4.xml" Id="R285764f1a9e74e59" /><Relationship Type="http://schemas.openxmlformats.org/officeDocument/2006/relationships/slide" Target="/ppt/slides/slide5.xml" Id="R2fe78bb6ada74b47" /><Relationship Type="http://schemas.openxmlformats.org/officeDocument/2006/relationships/slide" Target="/ppt/slides/slide6.xml" Id="R2d1e859a12d94b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fd134ac7245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3ea2626114d9b" /><Relationship Type="http://schemas.openxmlformats.org/officeDocument/2006/relationships/theme" Target="/ppt/slideMasters/theme/theme1.xml" Id="R0b4734be27754f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93ea2626114d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e6254626f4d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b2ec8adb343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289490c9549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73e77f76f46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a1a5029254a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bc3e30cf643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MØLLER MOBILITY GROUP 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MOBILITY GROUP 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MOBILITY GROUP 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MOBILITY GROUP 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MOBILITY GROUP 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MOBILITY GROUP 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Frysjaveien 31B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819 279 772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MOBILITY GROUP MI AS</a:t>
            </a:r>
          </a:p>
        </p:txBody>
      </p:sp>
    </p:spTree>
  </p:cSld>
  <p:clrMapOvr>
    <a:masterClrMapping xmlns:a="http://schemas.openxmlformats.org/drawingml/2006/main"/>
  </p:clrMapOvr>
</p:sld>
</file>