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a5f276e7b542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5c5ba02e464332"/>
  </p:sldMasterIdLst>
  <p:sldIdLst>
    <p:sldId xmlns:r="http://schemas.openxmlformats.org/officeDocument/2006/relationships" id="256" r:id="Rc6b138debb664b29"/>
    <p:sldId xmlns:r="http://schemas.openxmlformats.org/officeDocument/2006/relationships" id="257" r:id="Rc4a3394155db452e"/>
    <p:sldId xmlns:r="http://schemas.openxmlformats.org/officeDocument/2006/relationships" id="258" r:id="Re96cff087eb1443e"/>
    <p:sldId xmlns:r="http://schemas.openxmlformats.org/officeDocument/2006/relationships" id="259" r:id="Rb3d7f016bd664ee6"/>
    <p:sldId xmlns:r="http://schemas.openxmlformats.org/officeDocument/2006/relationships" id="260" r:id="Rcd408b3dc74d4d4e"/>
    <p:sldId xmlns:r="http://schemas.openxmlformats.org/officeDocument/2006/relationships" id="261" r:id="R3a332e468d6f4e4d"/>
    <p:sldId xmlns:r="http://schemas.openxmlformats.org/officeDocument/2006/relationships" id="262" r:id="R106a5f138ee041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5c5ba02e464332" /><Relationship Type="http://schemas.openxmlformats.org/officeDocument/2006/relationships/slide" Target="/ppt/slides/slide1.xml" Id="Rc6b138debb664b29" /><Relationship Type="http://schemas.openxmlformats.org/officeDocument/2006/relationships/slide" Target="/ppt/slides/slide2.xml" Id="Rc4a3394155db452e" /><Relationship Type="http://schemas.openxmlformats.org/officeDocument/2006/relationships/slide" Target="/ppt/slides/slide3.xml" Id="Re96cff087eb1443e" /><Relationship Type="http://schemas.openxmlformats.org/officeDocument/2006/relationships/slide" Target="/ppt/slides/slide4.xml" Id="Rb3d7f016bd664ee6" /><Relationship Type="http://schemas.openxmlformats.org/officeDocument/2006/relationships/slide" Target="/ppt/slides/slide5.xml" Id="Rcd408b3dc74d4d4e" /><Relationship Type="http://schemas.openxmlformats.org/officeDocument/2006/relationships/slide" Target="/ppt/slides/slide6.xml" Id="R3a332e468d6f4e4d" /><Relationship Type="http://schemas.openxmlformats.org/officeDocument/2006/relationships/slide" Target="/ppt/slides/slide7.xml" Id="R106a5f138ee041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56890d81d44d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fdcebfe324c02" /><Relationship Type="http://schemas.openxmlformats.org/officeDocument/2006/relationships/theme" Target="/ppt/slideMasters/theme/theme1.xml" Id="R0e19389e5e7046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8fdcebfe324c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59910344849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8e5de418547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0b4928ed840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b3ebee4b64e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4597d0f2c43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d4a8742d44c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4b8ea012f48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SOLE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−27 410 762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2 794 280 701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4 013 385 295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4 291 274 122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ROTHORN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SUNNEGA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WEISSHORN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MATTERHORN AS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RAMM JONAS GUSTAF ASPELIN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KAPITAL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819 113 742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