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eb5fcd8f26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5e1f1ae4e840d2"/>
  </p:sldMasterIdLst>
  <p:sldIdLst>
    <p:sldId xmlns:r="http://schemas.openxmlformats.org/officeDocument/2006/relationships" id="256" r:id="R6248ed0fb3a345e5"/>
    <p:sldId xmlns:r="http://schemas.openxmlformats.org/officeDocument/2006/relationships" id="257" r:id="Rbbe032c6f9a34410"/>
    <p:sldId xmlns:r="http://schemas.openxmlformats.org/officeDocument/2006/relationships" id="258" r:id="R863674756d7a4667"/>
    <p:sldId xmlns:r="http://schemas.openxmlformats.org/officeDocument/2006/relationships" id="259" r:id="R52fefd09492f4f0b"/>
    <p:sldId xmlns:r="http://schemas.openxmlformats.org/officeDocument/2006/relationships" id="260" r:id="Rf8d96ae0eca649e8"/>
    <p:sldId xmlns:r="http://schemas.openxmlformats.org/officeDocument/2006/relationships" id="261" r:id="R399644046af1421b"/>
    <p:sldId xmlns:r="http://schemas.openxmlformats.org/officeDocument/2006/relationships" id="262" r:id="R17fa0b69dda24e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5e1f1ae4e840d2" /><Relationship Type="http://schemas.openxmlformats.org/officeDocument/2006/relationships/slide" Target="/ppt/slides/slide1.xml" Id="R6248ed0fb3a345e5" /><Relationship Type="http://schemas.openxmlformats.org/officeDocument/2006/relationships/slide" Target="/ppt/slides/slide2.xml" Id="Rbbe032c6f9a34410" /><Relationship Type="http://schemas.openxmlformats.org/officeDocument/2006/relationships/slide" Target="/ppt/slides/slide3.xml" Id="R863674756d7a4667" /><Relationship Type="http://schemas.openxmlformats.org/officeDocument/2006/relationships/slide" Target="/ppt/slides/slide4.xml" Id="R52fefd09492f4f0b" /><Relationship Type="http://schemas.openxmlformats.org/officeDocument/2006/relationships/slide" Target="/ppt/slides/slide5.xml" Id="Rf8d96ae0eca649e8" /><Relationship Type="http://schemas.openxmlformats.org/officeDocument/2006/relationships/slide" Target="/ppt/slides/slide6.xml" Id="R399644046af1421b" /><Relationship Type="http://schemas.openxmlformats.org/officeDocument/2006/relationships/slide" Target="/ppt/slides/slide7.xml" Id="R17fa0b69dda24e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ed58c0afb646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9544463e64ac3" /><Relationship Type="http://schemas.openxmlformats.org/officeDocument/2006/relationships/theme" Target="/ppt/slideMasters/theme/theme1.xml" Id="Rb8fdab2b609b47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9544463e64a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ccdde67d1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d8fad87e0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057498359f4c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9e2bf7de040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0b6b0ad2d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bda04aa67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73e9b3cc48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SAHA INVEST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1 416 292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2 460 796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SANDEM HASSELEID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Tunevannveien 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1710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magnushasseleid@gmail.com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819 073 392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SAHA INVEST AS</a:t>
            </a:r>
          </a:p>
        </p:txBody>
      </p:sp>
    </p:spTree>
  </p:cSld>
  <p:clrMapOvr>
    <a:masterClrMapping xmlns:a="http://schemas.openxmlformats.org/drawingml/2006/main"/>
  </p:clrMapOvr>
</p:sld>
</file>