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336e23b7d24a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98af6fb3bc4a3d"/>
  </p:sldMasterIdLst>
  <p:sldIdLst>
    <p:sldId xmlns:r="http://schemas.openxmlformats.org/officeDocument/2006/relationships" id="256" r:id="Recb0fac328c24470"/>
    <p:sldId xmlns:r="http://schemas.openxmlformats.org/officeDocument/2006/relationships" id="257" r:id="R5cbc3763b7c84f5f"/>
    <p:sldId xmlns:r="http://schemas.openxmlformats.org/officeDocument/2006/relationships" id="258" r:id="R65c6bfed6feb4265"/>
    <p:sldId xmlns:r="http://schemas.openxmlformats.org/officeDocument/2006/relationships" id="259" r:id="R373154f0ee984b73"/>
    <p:sldId xmlns:r="http://schemas.openxmlformats.org/officeDocument/2006/relationships" id="260" r:id="R43ccbd4bace34854"/>
    <p:sldId xmlns:r="http://schemas.openxmlformats.org/officeDocument/2006/relationships" id="261" r:id="Rfe84837ade2a440d"/>
    <p:sldId xmlns:r="http://schemas.openxmlformats.org/officeDocument/2006/relationships" id="262" r:id="R990048392d6247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8af6fb3bc4a3d" /><Relationship Type="http://schemas.openxmlformats.org/officeDocument/2006/relationships/slide" Target="/ppt/slides/slide1.xml" Id="Recb0fac328c24470" /><Relationship Type="http://schemas.openxmlformats.org/officeDocument/2006/relationships/slide" Target="/ppt/slides/slide2.xml" Id="R5cbc3763b7c84f5f" /><Relationship Type="http://schemas.openxmlformats.org/officeDocument/2006/relationships/slide" Target="/ppt/slides/slide3.xml" Id="R65c6bfed6feb4265" /><Relationship Type="http://schemas.openxmlformats.org/officeDocument/2006/relationships/slide" Target="/ppt/slides/slide4.xml" Id="R373154f0ee984b73" /><Relationship Type="http://schemas.openxmlformats.org/officeDocument/2006/relationships/slide" Target="/ppt/slides/slide5.xml" Id="R43ccbd4bace34854" /><Relationship Type="http://schemas.openxmlformats.org/officeDocument/2006/relationships/slide" Target="/ppt/slides/slide6.xml" Id="Rfe84837ade2a440d" /><Relationship Type="http://schemas.openxmlformats.org/officeDocument/2006/relationships/slide" Target="/ppt/slides/slide7.xml" Id="R990048392d6247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0fcdce985145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89af39f30480d" /><Relationship Type="http://schemas.openxmlformats.org/officeDocument/2006/relationships/theme" Target="/ppt/slideMasters/theme/theme1.xml" Id="R175f99403b8444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989af39f3048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60edf837a48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0bd0e46f246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a5a9506144a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ff1508c8f49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d9e8cfb6e46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3f7a65ad64c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3806c22bf4b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LION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LION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1 126 483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1 128 389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ANDRIY YARTYS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 terrasse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819 029 172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 CAPITAL AS</a:t>
            </a:r>
          </a:p>
        </p:txBody>
      </p:sp>
    </p:spTree>
  </p:cSld>
  <p:clrMapOvr>
    <a:masterClrMapping xmlns:a="http://schemas.openxmlformats.org/drawingml/2006/main"/>
  </p:clrMapOvr>
</p:sld>
</file>