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1ee058837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9696c14fc4f50"/>
  </p:sldMasterIdLst>
  <p:sldIdLst>
    <p:sldId xmlns:r="http://schemas.openxmlformats.org/officeDocument/2006/relationships" id="256" r:id="R3f84afdbac284e94"/>
    <p:sldId xmlns:r="http://schemas.openxmlformats.org/officeDocument/2006/relationships" id="257" r:id="Re59da5314802470d"/>
    <p:sldId xmlns:r="http://schemas.openxmlformats.org/officeDocument/2006/relationships" id="258" r:id="R197429a56bf14447"/>
    <p:sldId xmlns:r="http://schemas.openxmlformats.org/officeDocument/2006/relationships" id="259" r:id="Rd2acd6093cf74a33"/>
    <p:sldId xmlns:r="http://schemas.openxmlformats.org/officeDocument/2006/relationships" id="260" r:id="R43e437f9230948c9"/>
    <p:sldId xmlns:r="http://schemas.openxmlformats.org/officeDocument/2006/relationships" id="261" r:id="R4efdc899b7204bc4"/>
    <p:sldId xmlns:r="http://schemas.openxmlformats.org/officeDocument/2006/relationships" id="262" r:id="Rd38ed8fa745f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9696c14fc4f50" /><Relationship Type="http://schemas.openxmlformats.org/officeDocument/2006/relationships/slide" Target="/ppt/slides/slide1.xml" Id="R3f84afdbac284e94" /><Relationship Type="http://schemas.openxmlformats.org/officeDocument/2006/relationships/slide" Target="/ppt/slides/slide2.xml" Id="Re59da5314802470d" /><Relationship Type="http://schemas.openxmlformats.org/officeDocument/2006/relationships/slide" Target="/ppt/slides/slide3.xml" Id="R197429a56bf14447" /><Relationship Type="http://schemas.openxmlformats.org/officeDocument/2006/relationships/slide" Target="/ppt/slides/slide4.xml" Id="Rd2acd6093cf74a33" /><Relationship Type="http://schemas.openxmlformats.org/officeDocument/2006/relationships/slide" Target="/ppt/slides/slide5.xml" Id="R43e437f9230948c9" /><Relationship Type="http://schemas.openxmlformats.org/officeDocument/2006/relationships/slide" Target="/ppt/slides/slide6.xml" Id="R4efdc899b7204bc4" /><Relationship Type="http://schemas.openxmlformats.org/officeDocument/2006/relationships/slide" Target="/ppt/slides/slide7.xml" Id="Rd38ed8fa745f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7a58457d2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af34016c4969" /><Relationship Type="http://schemas.openxmlformats.org/officeDocument/2006/relationships/theme" Target="/ppt/slideMasters/theme/theme1.xml" Id="R7c9e54afb7ce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faf34016c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3ceba16d0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203b732a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71151ec7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06d7ce1a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93715038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cd71a4e7f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4877bf976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NORDTVEIT AUDUN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