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612f493dbd49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7d11cc938f436e"/>
  </p:sldMasterIdLst>
  <p:sldIdLst>
    <p:sldId xmlns:r="http://schemas.openxmlformats.org/officeDocument/2006/relationships" id="256" r:id="R183da8bdef114b64"/>
    <p:sldId xmlns:r="http://schemas.openxmlformats.org/officeDocument/2006/relationships" id="257" r:id="R3e3ffa9cf7404ccd"/>
    <p:sldId xmlns:r="http://schemas.openxmlformats.org/officeDocument/2006/relationships" id="258" r:id="R4e0a4de4ef4b4f24"/>
    <p:sldId xmlns:r="http://schemas.openxmlformats.org/officeDocument/2006/relationships" id="259" r:id="Rbd03b39274f34f4d"/>
    <p:sldId xmlns:r="http://schemas.openxmlformats.org/officeDocument/2006/relationships" id="260" r:id="R5e947c1079cd4f5e"/>
    <p:sldId xmlns:r="http://schemas.openxmlformats.org/officeDocument/2006/relationships" id="261" r:id="Rec748ddf29bf47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7d11cc938f436e" /><Relationship Type="http://schemas.openxmlformats.org/officeDocument/2006/relationships/slide" Target="/ppt/slides/slide1.xml" Id="R183da8bdef114b64" /><Relationship Type="http://schemas.openxmlformats.org/officeDocument/2006/relationships/slide" Target="/ppt/slides/slide2.xml" Id="R3e3ffa9cf7404ccd" /><Relationship Type="http://schemas.openxmlformats.org/officeDocument/2006/relationships/slide" Target="/ppt/slides/slide3.xml" Id="R4e0a4de4ef4b4f24" /><Relationship Type="http://schemas.openxmlformats.org/officeDocument/2006/relationships/slide" Target="/ppt/slides/slide4.xml" Id="Rbd03b39274f34f4d" /><Relationship Type="http://schemas.openxmlformats.org/officeDocument/2006/relationships/slide" Target="/ppt/slides/slide5.xml" Id="R5e947c1079cd4f5e" /><Relationship Type="http://schemas.openxmlformats.org/officeDocument/2006/relationships/slide" Target="/ppt/slides/slide6.xml" Id="Rec748ddf29bf47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efceccf0a49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fa36e48eb4bfd" /><Relationship Type="http://schemas.openxmlformats.org/officeDocument/2006/relationships/theme" Target="/ppt/slideMasters/theme/theme1.xml" Id="R2fe545b56e2249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efa36e48eb4b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b49025f3042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23d8ff9f245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c52a70ad642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7264fddf74b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807111fa24e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0cbcce5324b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SOLE ACTIVE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 ACTIVE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 ACTIVE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 ACTIVE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 ACTIVE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 ACTIVE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818 976 712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 ACTIVE AS</a:t>
            </a:r>
          </a:p>
        </p:txBody>
      </p:sp>
    </p:spTree>
  </p:cSld>
  <p:clrMapOvr>
    <a:masterClrMapping xmlns:a="http://schemas.openxmlformats.org/drawingml/2006/main"/>
  </p:clrMapOvr>
</p:sld>
</file>