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6d8d0910e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a09b6e73d4d6e"/>
  </p:sldMasterIdLst>
  <p:sldIdLst>
    <p:sldId xmlns:r="http://schemas.openxmlformats.org/officeDocument/2006/relationships" id="256" r:id="R4c28c4dadc4c4934"/>
    <p:sldId xmlns:r="http://schemas.openxmlformats.org/officeDocument/2006/relationships" id="257" r:id="R85bd12a3420d48be"/>
    <p:sldId xmlns:r="http://schemas.openxmlformats.org/officeDocument/2006/relationships" id="258" r:id="Re94e41b236714523"/>
    <p:sldId xmlns:r="http://schemas.openxmlformats.org/officeDocument/2006/relationships" id="259" r:id="R9bc5592094884cda"/>
    <p:sldId xmlns:r="http://schemas.openxmlformats.org/officeDocument/2006/relationships" id="260" r:id="R13223817d90842b5"/>
    <p:sldId xmlns:r="http://schemas.openxmlformats.org/officeDocument/2006/relationships" id="261" r:id="R1b07781fae284d17"/>
    <p:sldId xmlns:r="http://schemas.openxmlformats.org/officeDocument/2006/relationships" id="262" r:id="Rcffc0cc21f40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a09b6e73d4d6e" /><Relationship Type="http://schemas.openxmlformats.org/officeDocument/2006/relationships/slide" Target="/ppt/slides/slide1.xml" Id="R4c28c4dadc4c4934" /><Relationship Type="http://schemas.openxmlformats.org/officeDocument/2006/relationships/slide" Target="/ppt/slides/slide2.xml" Id="R85bd12a3420d48be" /><Relationship Type="http://schemas.openxmlformats.org/officeDocument/2006/relationships/slide" Target="/ppt/slides/slide3.xml" Id="Re94e41b236714523" /><Relationship Type="http://schemas.openxmlformats.org/officeDocument/2006/relationships/slide" Target="/ppt/slides/slide4.xml" Id="R9bc5592094884cda" /><Relationship Type="http://schemas.openxmlformats.org/officeDocument/2006/relationships/slide" Target="/ppt/slides/slide5.xml" Id="R13223817d90842b5" /><Relationship Type="http://schemas.openxmlformats.org/officeDocument/2006/relationships/slide" Target="/ppt/slides/slide6.xml" Id="R1b07781fae284d17" /><Relationship Type="http://schemas.openxmlformats.org/officeDocument/2006/relationships/slide" Target="/ppt/slides/slide7.xml" Id="Rcffc0cc21f40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37f3b2392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2c21a77214862" /><Relationship Type="http://schemas.openxmlformats.org/officeDocument/2006/relationships/theme" Target="/ppt/slideMasters/theme/theme1.xml" Id="R723957a37471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c2c21a7721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486496bc3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dfb14ce3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f4d3c3702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df841e09d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271e96a6a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307b0338345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a8a2a4b754b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 ANLEGG AS ble etablert [år] og holder til i Tornes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3 646 105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1 046 911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JACOBSEN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JACOBSEN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Kleivaskaret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6443 Tornes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818 445 962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