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52d84eeae346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1ef294c13f4931"/>
  </p:sldMasterIdLst>
  <p:sldIdLst>
    <p:sldId xmlns:r="http://schemas.openxmlformats.org/officeDocument/2006/relationships" id="256" r:id="R30fd5c4f2f944054"/>
    <p:sldId xmlns:r="http://schemas.openxmlformats.org/officeDocument/2006/relationships" id="257" r:id="R8f21146a90de4667"/>
    <p:sldId xmlns:r="http://schemas.openxmlformats.org/officeDocument/2006/relationships" id="258" r:id="R82f975003f094bb0"/>
    <p:sldId xmlns:r="http://schemas.openxmlformats.org/officeDocument/2006/relationships" id="259" r:id="R45891f74289d4904"/>
    <p:sldId xmlns:r="http://schemas.openxmlformats.org/officeDocument/2006/relationships" id="260" r:id="R31556c45808c4344"/>
    <p:sldId xmlns:r="http://schemas.openxmlformats.org/officeDocument/2006/relationships" id="261" r:id="Rc4435f332d9b4087"/>
    <p:sldId xmlns:r="http://schemas.openxmlformats.org/officeDocument/2006/relationships" id="262" r:id="Rf28aaf9c22fc4a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1ef294c13f4931" /><Relationship Type="http://schemas.openxmlformats.org/officeDocument/2006/relationships/slide" Target="/ppt/slides/slide1.xml" Id="R30fd5c4f2f944054" /><Relationship Type="http://schemas.openxmlformats.org/officeDocument/2006/relationships/slide" Target="/ppt/slides/slide2.xml" Id="R8f21146a90de4667" /><Relationship Type="http://schemas.openxmlformats.org/officeDocument/2006/relationships/slide" Target="/ppt/slides/slide3.xml" Id="R82f975003f094bb0" /><Relationship Type="http://schemas.openxmlformats.org/officeDocument/2006/relationships/slide" Target="/ppt/slides/slide4.xml" Id="R45891f74289d4904" /><Relationship Type="http://schemas.openxmlformats.org/officeDocument/2006/relationships/slide" Target="/ppt/slides/slide5.xml" Id="R31556c45808c4344" /><Relationship Type="http://schemas.openxmlformats.org/officeDocument/2006/relationships/slide" Target="/ppt/slides/slide6.xml" Id="Rc4435f332d9b4087" /><Relationship Type="http://schemas.openxmlformats.org/officeDocument/2006/relationships/slide" Target="/ppt/slides/slide7.xml" Id="Rf28aaf9c22fc4a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105532e3a47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655f1aab44557" /><Relationship Type="http://schemas.openxmlformats.org/officeDocument/2006/relationships/theme" Target="/ppt/slideMasters/theme/theme1.xml" Id="Rd16ed70b65d746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3655f1aab445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48eb2bf2e4d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12926004742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07b2bee0646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e30af97874f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1d3019ec14d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d730418544b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ecdcd2a5046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AVIMA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AVIMA REGNSKAP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1 461 982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143 197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1 551 414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3 161 946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MARTHINUSSEN ANN HELENE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Austliveien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818 430 892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