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935339c36ad48c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5059329c02946c6"/>
  </p:sldMasterIdLst>
  <p:sldIdLst>
    <p:sldId xmlns:r="http://schemas.openxmlformats.org/officeDocument/2006/relationships" id="256" r:id="R02a64670f08e4935"/>
    <p:sldId xmlns:r="http://schemas.openxmlformats.org/officeDocument/2006/relationships" id="257" r:id="R40e56c2ce6e041dc"/>
    <p:sldId xmlns:r="http://schemas.openxmlformats.org/officeDocument/2006/relationships" id="258" r:id="Rb67d358eff3547f8"/>
    <p:sldId xmlns:r="http://schemas.openxmlformats.org/officeDocument/2006/relationships" id="259" r:id="Rec23ab1d34434187"/>
    <p:sldId xmlns:r="http://schemas.openxmlformats.org/officeDocument/2006/relationships" id="260" r:id="Ra23336645d024290"/>
    <p:sldId xmlns:r="http://schemas.openxmlformats.org/officeDocument/2006/relationships" id="261" r:id="Rb34755f95d9343e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059329c02946c6" /><Relationship Type="http://schemas.openxmlformats.org/officeDocument/2006/relationships/slide" Target="/ppt/slides/slide1.xml" Id="R02a64670f08e4935" /><Relationship Type="http://schemas.openxmlformats.org/officeDocument/2006/relationships/slide" Target="/ppt/slides/slide2.xml" Id="R40e56c2ce6e041dc" /><Relationship Type="http://schemas.openxmlformats.org/officeDocument/2006/relationships/slide" Target="/ppt/slides/slide3.xml" Id="Rb67d358eff3547f8" /><Relationship Type="http://schemas.openxmlformats.org/officeDocument/2006/relationships/slide" Target="/ppt/slides/slide4.xml" Id="Rec23ab1d34434187" /><Relationship Type="http://schemas.openxmlformats.org/officeDocument/2006/relationships/slide" Target="/ppt/slides/slide5.xml" Id="Ra23336645d024290" /><Relationship Type="http://schemas.openxmlformats.org/officeDocument/2006/relationships/slide" Target="/ppt/slides/slide6.xml" Id="Rb34755f95d9343e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05cb8552ce435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df1d6a77a94dc0" /><Relationship Type="http://schemas.openxmlformats.org/officeDocument/2006/relationships/theme" Target="/ppt/slideMasters/theme/theme1.xml" Id="R8bdaf60ff47d4a1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edf1d6a77a94dc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fd258b5bab4ba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5b198877914a5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20e6b0f2234fa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c9590d0a134d8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e83c1674234a3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6739979db44a6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REVISJONSFIRMA RUNE SVENDSEN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 RUNE SVENDSEN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REVISJONSFIRMA RUNE SVENDSEN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 RUNE SVENDSEN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 RUNE SVENDSEN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 RUNE SVENDSEN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2 441 615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891 978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737 114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3 810 983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4 376 697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 RUNE SVENDSEN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Banehaven 4A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4612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revisor.rune@online.no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818 393 482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 RUNE SVENDSEN AS</a:t>
            </a:r>
          </a:p>
        </p:txBody>
      </p:sp>
    </p:spTree>
  </p:cSld>
  <p:clrMapOvr>
    <a:masterClrMapping xmlns:a="http://schemas.openxmlformats.org/drawingml/2006/main"/>
  </p:clrMapOvr>
</p:sld>
</file>