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4ccb463fa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caa6de82e4cff"/>
  </p:sldMasterIdLst>
  <p:sldIdLst>
    <p:sldId xmlns:r="http://schemas.openxmlformats.org/officeDocument/2006/relationships" id="256" r:id="R58595c3a994f4e5c"/>
    <p:sldId xmlns:r="http://schemas.openxmlformats.org/officeDocument/2006/relationships" id="257" r:id="Rcec9f18b13e24da2"/>
    <p:sldId xmlns:r="http://schemas.openxmlformats.org/officeDocument/2006/relationships" id="258" r:id="Rce59407c0ef04f97"/>
    <p:sldId xmlns:r="http://schemas.openxmlformats.org/officeDocument/2006/relationships" id="259" r:id="R2b25d6e4f22a4285"/>
    <p:sldId xmlns:r="http://schemas.openxmlformats.org/officeDocument/2006/relationships" id="260" r:id="Rdaaa2bb2b78549f4"/>
    <p:sldId xmlns:r="http://schemas.openxmlformats.org/officeDocument/2006/relationships" id="261" r:id="R56c45ddcaf2b4ce7"/>
    <p:sldId xmlns:r="http://schemas.openxmlformats.org/officeDocument/2006/relationships" id="262" r:id="R77d84d56621f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caa6de82e4cff" /><Relationship Type="http://schemas.openxmlformats.org/officeDocument/2006/relationships/slide" Target="/ppt/slides/slide1.xml" Id="R58595c3a994f4e5c" /><Relationship Type="http://schemas.openxmlformats.org/officeDocument/2006/relationships/slide" Target="/ppt/slides/slide2.xml" Id="Rcec9f18b13e24da2" /><Relationship Type="http://schemas.openxmlformats.org/officeDocument/2006/relationships/slide" Target="/ppt/slides/slide3.xml" Id="Rce59407c0ef04f97" /><Relationship Type="http://schemas.openxmlformats.org/officeDocument/2006/relationships/slide" Target="/ppt/slides/slide4.xml" Id="R2b25d6e4f22a4285" /><Relationship Type="http://schemas.openxmlformats.org/officeDocument/2006/relationships/slide" Target="/ppt/slides/slide5.xml" Id="Rdaaa2bb2b78549f4" /><Relationship Type="http://schemas.openxmlformats.org/officeDocument/2006/relationships/slide" Target="/ppt/slides/slide6.xml" Id="R56c45ddcaf2b4ce7" /><Relationship Type="http://schemas.openxmlformats.org/officeDocument/2006/relationships/slide" Target="/ppt/slides/slide7.xml" Id="R77d84d56621f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08ece5dfb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dc4af6034583" /><Relationship Type="http://schemas.openxmlformats.org/officeDocument/2006/relationships/theme" Target="/ppt/slideMasters/theme/theme1.xml" Id="R21d7b08e3808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4dc4af603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661ffccef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1accb7de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68b04c77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4456b112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32fbd5de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61a55ef9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23609509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