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2f41d643641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a5b6ca2e9b406d"/>
  </p:sldMasterIdLst>
  <p:sldIdLst>
    <p:sldId xmlns:r="http://schemas.openxmlformats.org/officeDocument/2006/relationships" id="256" r:id="R3acb66f7be2f4af0"/>
    <p:sldId xmlns:r="http://schemas.openxmlformats.org/officeDocument/2006/relationships" id="257" r:id="Rab8b3de6cafa45bd"/>
    <p:sldId xmlns:r="http://schemas.openxmlformats.org/officeDocument/2006/relationships" id="258" r:id="R30220a9ad7284b2f"/>
    <p:sldId xmlns:r="http://schemas.openxmlformats.org/officeDocument/2006/relationships" id="259" r:id="Re367a1c4c1f74bd8"/>
    <p:sldId xmlns:r="http://schemas.openxmlformats.org/officeDocument/2006/relationships" id="260" r:id="R25fb8576988e4095"/>
    <p:sldId xmlns:r="http://schemas.openxmlformats.org/officeDocument/2006/relationships" id="261" r:id="R379a6943f72b4354"/>
    <p:sldId xmlns:r="http://schemas.openxmlformats.org/officeDocument/2006/relationships" id="262" r:id="R91349bd2f5f7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5b6ca2e9b406d" /><Relationship Type="http://schemas.openxmlformats.org/officeDocument/2006/relationships/slide" Target="/ppt/slides/slide1.xml" Id="R3acb66f7be2f4af0" /><Relationship Type="http://schemas.openxmlformats.org/officeDocument/2006/relationships/slide" Target="/ppt/slides/slide2.xml" Id="Rab8b3de6cafa45bd" /><Relationship Type="http://schemas.openxmlformats.org/officeDocument/2006/relationships/slide" Target="/ppt/slides/slide3.xml" Id="R30220a9ad7284b2f" /><Relationship Type="http://schemas.openxmlformats.org/officeDocument/2006/relationships/slide" Target="/ppt/slides/slide4.xml" Id="Re367a1c4c1f74bd8" /><Relationship Type="http://schemas.openxmlformats.org/officeDocument/2006/relationships/slide" Target="/ppt/slides/slide5.xml" Id="R25fb8576988e4095" /><Relationship Type="http://schemas.openxmlformats.org/officeDocument/2006/relationships/slide" Target="/ppt/slides/slide6.xml" Id="R379a6943f72b4354" /><Relationship Type="http://schemas.openxmlformats.org/officeDocument/2006/relationships/slide" Target="/ppt/slides/slide7.xml" Id="R91349bd2f5f7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f3b3efc4c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cf30e69944992" /><Relationship Type="http://schemas.openxmlformats.org/officeDocument/2006/relationships/theme" Target="/ppt/slideMasters/theme/theme1.xml" Id="Rcecb72666c4d4f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cf30e699449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1c9d6d123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3df36a10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751814b17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6c60115a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93c3e5b8647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49104ba0e48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d0f5cd201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AND 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AND C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2 866 527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CHRISTIAN AQUILIZAN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Ihlens vei 60C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818 158 912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AND C AS</a:t>
            </a:r>
          </a:p>
        </p:txBody>
      </p:sp>
    </p:spTree>
  </p:cSld>
  <p:clrMapOvr>
    <a:masterClrMapping xmlns:a="http://schemas.openxmlformats.org/drawingml/2006/main"/>
  </p:clrMapOvr>
</p:sld>
</file>