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3889796e2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5216c2d894b93"/>
  </p:sldMasterIdLst>
  <p:sldIdLst>
    <p:sldId xmlns:r="http://schemas.openxmlformats.org/officeDocument/2006/relationships" id="256" r:id="R54e568661a734678"/>
    <p:sldId xmlns:r="http://schemas.openxmlformats.org/officeDocument/2006/relationships" id="257" r:id="Rfa26664c6b1447bf"/>
    <p:sldId xmlns:r="http://schemas.openxmlformats.org/officeDocument/2006/relationships" id="258" r:id="Rcf1e21fa01de4b50"/>
    <p:sldId xmlns:r="http://schemas.openxmlformats.org/officeDocument/2006/relationships" id="259" r:id="Ra84a157d9bbd410a"/>
    <p:sldId xmlns:r="http://schemas.openxmlformats.org/officeDocument/2006/relationships" id="260" r:id="R239dac5fe4114944"/>
    <p:sldId xmlns:r="http://schemas.openxmlformats.org/officeDocument/2006/relationships" id="261" r:id="R82b26d0e2efa4222"/>
    <p:sldId xmlns:r="http://schemas.openxmlformats.org/officeDocument/2006/relationships" id="262" r:id="Rc9e7bf0c6198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5216c2d894b93" /><Relationship Type="http://schemas.openxmlformats.org/officeDocument/2006/relationships/slide" Target="/ppt/slides/slide1.xml" Id="R54e568661a734678" /><Relationship Type="http://schemas.openxmlformats.org/officeDocument/2006/relationships/slide" Target="/ppt/slides/slide2.xml" Id="Rfa26664c6b1447bf" /><Relationship Type="http://schemas.openxmlformats.org/officeDocument/2006/relationships/slide" Target="/ppt/slides/slide3.xml" Id="Rcf1e21fa01de4b50" /><Relationship Type="http://schemas.openxmlformats.org/officeDocument/2006/relationships/slide" Target="/ppt/slides/slide4.xml" Id="Ra84a157d9bbd410a" /><Relationship Type="http://schemas.openxmlformats.org/officeDocument/2006/relationships/slide" Target="/ppt/slides/slide5.xml" Id="R239dac5fe4114944" /><Relationship Type="http://schemas.openxmlformats.org/officeDocument/2006/relationships/slide" Target="/ppt/slides/slide6.xml" Id="R82b26d0e2efa4222" /><Relationship Type="http://schemas.openxmlformats.org/officeDocument/2006/relationships/slide" Target="/ppt/slides/slide7.xml" Id="Rc9e7bf0c6198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f4dd997ff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fc20ed31f4787" /><Relationship Type="http://schemas.openxmlformats.org/officeDocument/2006/relationships/theme" Target="/ppt/slideMasters/theme/theme1.xml" Id="Rd9b4b941ad0c44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fc20ed31f47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897bdb5b4e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7dcf6f5fc48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15416c40a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e5d936f6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29651e7c643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5156e73b546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d2a47e3b44f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HEGGEM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HEGGEM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10 864 340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13 058 713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IVAR HEGGEM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818 144 032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