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d791c3b71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3458300bd42c4"/>
  </p:sldMasterIdLst>
  <p:sldIdLst>
    <p:sldId xmlns:r="http://schemas.openxmlformats.org/officeDocument/2006/relationships" id="256" r:id="R0feb9435db3747da"/>
    <p:sldId xmlns:r="http://schemas.openxmlformats.org/officeDocument/2006/relationships" id="257" r:id="Rcf885fec1703411e"/>
    <p:sldId xmlns:r="http://schemas.openxmlformats.org/officeDocument/2006/relationships" id="258" r:id="R7d7d2bdd17e74aac"/>
    <p:sldId xmlns:r="http://schemas.openxmlformats.org/officeDocument/2006/relationships" id="259" r:id="Ref24d6c2fc8740c1"/>
    <p:sldId xmlns:r="http://schemas.openxmlformats.org/officeDocument/2006/relationships" id="260" r:id="R24d609c524c64629"/>
    <p:sldId xmlns:r="http://schemas.openxmlformats.org/officeDocument/2006/relationships" id="261" r:id="Rcab09ea8f5944b3c"/>
    <p:sldId xmlns:r="http://schemas.openxmlformats.org/officeDocument/2006/relationships" id="262" r:id="R230401023864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3458300bd42c4" /><Relationship Type="http://schemas.openxmlformats.org/officeDocument/2006/relationships/slide" Target="/ppt/slides/slide1.xml" Id="R0feb9435db3747da" /><Relationship Type="http://schemas.openxmlformats.org/officeDocument/2006/relationships/slide" Target="/ppt/slides/slide2.xml" Id="Rcf885fec1703411e" /><Relationship Type="http://schemas.openxmlformats.org/officeDocument/2006/relationships/slide" Target="/ppt/slides/slide3.xml" Id="R7d7d2bdd17e74aac" /><Relationship Type="http://schemas.openxmlformats.org/officeDocument/2006/relationships/slide" Target="/ppt/slides/slide4.xml" Id="Ref24d6c2fc8740c1" /><Relationship Type="http://schemas.openxmlformats.org/officeDocument/2006/relationships/slide" Target="/ppt/slides/slide5.xml" Id="R24d609c524c64629" /><Relationship Type="http://schemas.openxmlformats.org/officeDocument/2006/relationships/slide" Target="/ppt/slides/slide6.xml" Id="Rcab09ea8f5944b3c" /><Relationship Type="http://schemas.openxmlformats.org/officeDocument/2006/relationships/slide" Target="/ppt/slides/slide7.xml" Id="R230401023864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59df66dce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9b55f82b49b8" /><Relationship Type="http://schemas.openxmlformats.org/officeDocument/2006/relationships/theme" Target="/ppt/slideMasters/theme/theme1.xml" Id="Ra162c536df4a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a29b55f82b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dd3870b9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03cbe7878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c15b2a6cb49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c26b6f6b4d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59be5e692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d04ebd5ea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06f1b297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WIGGO ERICHSEN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 ERICHSEN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21 260 814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395 096 328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420 476 944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WIGGO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818 131 062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WIGGO ERICHSEN HOLDING AS</a:t>
            </a:r>
          </a:p>
        </p:txBody>
      </p:sp>
    </p:spTree>
  </p:cSld>
  <p:clrMapOvr>
    <a:masterClrMapping xmlns:a="http://schemas.openxmlformats.org/drawingml/2006/main"/>
  </p:clrMapOvr>
</p:sld>
</file>