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b0f0fb228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46b3e68d446b1"/>
  </p:sldMasterIdLst>
  <p:sldIdLst>
    <p:sldId xmlns:r="http://schemas.openxmlformats.org/officeDocument/2006/relationships" id="256" r:id="R9af04fdcbbe3490a"/>
    <p:sldId xmlns:r="http://schemas.openxmlformats.org/officeDocument/2006/relationships" id="257" r:id="Rd1c236015e1b4b54"/>
    <p:sldId xmlns:r="http://schemas.openxmlformats.org/officeDocument/2006/relationships" id="258" r:id="R280102d033e34e09"/>
    <p:sldId xmlns:r="http://schemas.openxmlformats.org/officeDocument/2006/relationships" id="259" r:id="Rf6e99ecc3c284329"/>
    <p:sldId xmlns:r="http://schemas.openxmlformats.org/officeDocument/2006/relationships" id="260" r:id="R53b9fe1d62874259"/>
    <p:sldId xmlns:r="http://schemas.openxmlformats.org/officeDocument/2006/relationships" id="261" r:id="R1d1332ff5f8b427e"/>
    <p:sldId xmlns:r="http://schemas.openxmlformats.org/officeDocument/2006/relationships" id="262" r:id="R8221935b2ce5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46b3e68d446b1" /><Relationship Type="http://schemas.openxmlformats.org/officeDocument/2006/relationships/slide" Target="/ppt/slides/slide1.xml" Id="R9af04fdcbbe3490a" /><Relationship Type="http://schemas.openxmlformats.org/officeDocument/2006/relationships/slide" Target="/ppt/slides/slide2.xml" Id="Rd1c236015e1b4b54" /><Relationship Type="http://schemas.openxmlformats.org/officeDocument/2006/relationships/slide" Target="/ppt/slides/slide3.xml" Id="R280102d033e34e09" /><Relationship Type="http://schemas.openxmlformats.org/officeDocument/2006/relationships/slide" Target="/ppt/slides/slide4.xml" Id="Rf6e99ecc3c284329" /><Relationship Type="http://schemas.openxmlformats.org/officeDocument/2006/relationships/slide" Target="/ppt/slides/slide5.xml" Id="R53b9fe1d62874259" /><Relationship Type="http://schemas.openxmlformats.org/officeDocument/2006/relationships/slide" Target="/ppt/slides/slide6.xml" Id="R1d1332ff5f8b427e" /><Relationship Type="http://schemas.openxmlformats.org/officeDocument/2006/relationships/slide" Target="/ppt/slides/slide7.xml" Id="R8221935b2ce5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3a1ce665f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c2c9c51e4f25" /><Relationship Type="http://schemas.openxmlformats.org/officeDocument/2006/relationships/theme" Target="/ppt/slideMasters/theme/theme1.xml" Id="R40f519cfcc16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1c2c9c51e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aeb1eb45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6e523e37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58dbe242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947b3d6a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1cc20a37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2ef36976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eef15723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627 862 811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