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77182569af48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8241d441d645f5"/>
  </p:sldMasterIdLst>
  <p:sldIdLst>
    <p:sldId xmlns:r="http://schemas.openxmlformats.org/officeDocument/2006/relationships" id="256" r:id="Rb85d9dc88d7d41ac"/>
    <p:sldId xmlns:r="http://schemas.openxmlformats.org/officeDocument/2006/relationships" id="257" r:id="R1945e26d182f4b23"/>
    <p:sldId xmlns:r="http://schemas.openxmlformats.org/officeDocument/2006/relationships" id="258" r:id="R63fe9ff4326747b5"/>
    <p:sldId xmlns:r="http://schemas.openxmlformats.org/officeDocument/2006/relationships" id="259" r:id="R0094e3a5fbe640a1"/>
    <p:sldId xmlns:r="http://schemas.openxmlformats.org/officeDocument/2006/relationships" id="260" r:id="R5a3c5457ef5b4d7c"/>
    <p:sldId xmlns:r="http://schemas.openxmlformats.org/officeDocument/2006/relationships" id="261" r:id="R7d86ce4d383043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8241d441d645f5" /><Relationship Type="http://schemas.openxmlformats.org/officeDocument/2006/relationships/slide" Target="/ppt/slides/slide1.xml" Id="Rb85d9dc88d7d41ac" /><Relationship Type="http://schemas.openxmlformats.org/officeDocument/2006/relationships/slide" Target="/ppt/slides/slide2.xml" Id="R1945e26d182f4b23" /><Relationship Type="http://schemas.openxmlformats.org/officeDocument/2006/relationships/slide" Target="/ppt/slides/slide3.xml" Id="R63fe9ff4326747b5" /><Relationship Type="http://schemas.openxmlformats.org/officeDocument/2006/relationships/slide" Target="/ppt/slides/slide4.xml" Id="R0094e3a5fbe640a1" /><Relationship Type="http://schemas.openxmlformats.org/officeDocument/2006/relationships/slide" Target="/ppt/slides/slide5.xml" Id="R5a3c5457ef5b4d7c" /><Relationship Type="http://schemas.openxmlformats.org/officeDocument/2006/relationships/slide" Target="/ppt/slides/slide6.xml" Id="R7d86ce4d383043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f53b76211946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71978b3fb4243" /><Relationship Type="http://schemas.openxmlformats.org/officeDocument/2006/relationships/theme" Target="/ppt/slideMasters/theme/theme1.xml" Id="R33514b70b6dd41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b71978b3fb42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968e6b113f44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7d231f0c3747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db3fe33bfa4d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9acb254f54e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aeb765a9547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1a2d6f9314e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MELESIO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Ruseløkkveien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818 091 982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HOLDING AS</a:t>
            </a:r>
          </a:p>
        </p:txBody>
      </p:sp>
    </p:spTree>
  </p:cSld>
  <p:clrMapOvr>
    <a:masterClrMapping xmlns:a="http://schemas.openxmlformats.org/drawingml/2006/main"/>
  </p:clrMapOvr>
</p:sld>
</file>