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ee6abb0e440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dd743aea74ac8"/>
  </p:sldMasterIdLst>
  <p:sldIdLst>
    <p:sldId xmlns:r="http://schemas.openxmlformats.org/officeDocument/2006/relationships" id="256" r:id="Ref5170ca97624f0a"/>
    <p:sldId xmlns:r="http://schemas.openxmlformats.org/officeDocument/2006/relationships" id="257" r:id="Raf7b6c1062d7413f"/>
    <p:sldId xmlns:r="http://schemas.openxmlformats.org/officeDocument/2006/relationships" id="258" r:id="R36cc1caf8823492f"/>
    <p:sldId xmlns:r="http://schemas.openxmlformats.org/officeDocument/2006/relationships" id="259" r:id="R6e4c126c14b546c6"/>
    <p:sldId xmlns:r="http://schemas.openxmlformats.org/officeDocument/2006/relationships" id="260" r:id="R9f9e2a630b174562"/>
    <p:sldId xmlns:r="http://schemas.openxmlformats.org/officeDocument/2006/relationships" id="261" r:id="Rec70636c9bd148b9"/>
    <p:sldId xmlns:r="http://schemas.openxmlformats.org/officeDocument/2006/relationships" id="262" r:id="R3d1ee9d3de6d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dd743aea74ac8" /><Relationship Type="http://schemas.openxmlformats.org/officeDocument/2006/relationships/slide" Target="/ppt/slides/slide1.xml" Id="Ref5170ca97624f0a" /><Relationship Type="http://schemas.openxmlformats.org/officeDocument/2006/relationships/slide" Target="/ppt/slides/slide2.xml" Id="Raf7b6c1062d7413f" /><Relationship Type="http://schemas.openxmlformats.org/officeDocument/2006/relationships/slide" Target="/ppt/slides/slide3.xml" Id="R36cc1caf8823492f" /><Relationship Type="http://schemas.openxmlformats.org/officeDocument/2006/relationships/slide" Target="/ppt/slides/slide4.xml" Id="R6e4c126c14b546c6" /><Relationship Type="http://schemas.openxmlformats.org/officeDocument/2006/relationships/slide" Target="/ppt/slides/slide5.xml" Id="R9f9e2a630b174562" /><Relationship Type="http://schemas.openxmlformats.org/officeDocument/2006/relationships/slide" Target="/ppt/slides/slide6.xml" Id="Rec70636c9bd148b9" /><Relationship Type="http://schemas.openxmlformats.org/officeDocument/2006/relationships/slide" Target="/ppt/slides/slide7.xml" Id="R3d1ee9d3de6d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2a356152947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b828a69ac4944" /><Relationship Type="http://schemas.openxmlformats.org/officeDocument/2006/relationships/theme" Target="/ppt/slideMasters/theme/theme1.xml" Id="R67363e6cceaa45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b828a69ac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ef6617ad4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5421d79c34b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7c8e0d6234b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d775bf73e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5e50ae450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b2cb68434f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244cdc4be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 REVISJON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6 578 773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LANDSVERK HENRIK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