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3238669bb449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be889c7ddc45c1"/>
  </p:sldMasterIdLst>
  <p:sldIdLst>
    <p:sldId xmlns:r="http://schemas.openxmlformats.org/officeDocument/2006/relationships" id="256" r:id="R6586bf9b59624954"/>
    <p:sldId xmlns:r="http://schemas.openxmlformats.org/officeDocument/2006/relationships" id="257" r:id="R8f37c148f6fd4cc6"/>
    <p:sldId xmlns:r="http://schemas.openxmlformats.org/officeDocument/2006/relationships" id="258" r:id="R5f07e050e22640bc"/>
    <p:sldId xmlns:r="http://schemas.openxmlformats.org/officeDocument/2006/relationships" id="259" r:id="Rff311ef86a1e4a2b"/>
    <p:sldId xmlns:r="http://schemas.openxmlformats.org/officeDocument/2006/relationships" id="260" r:id="Rf7217941481b431e"/>
    <p:sldId xmlns:r="http://schemas.openxmlformats.org/officeDocument/2006/relationships" id="261" r:id="R86287c309a1b4448"/>
    <p:sldId xmlns:r="http://schemas.openxmlformats.org/officeDocument/2006/relationships" id="262" r:id="Rc07562cb775644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e889c7ddc45c1" /><Relationship Type="http://schemas.openxmlformats.org/officeDocument/2006/relationships/slide" Target="/ppt/slides/slide1.xml" Id="R6586bf9b59624954" /><Relationship Type="http://schemas.openxmlformats.org/officeDocument/2006/relationships/slide" Target="/ppt/slides/slide2.xml" Id="R8f37c148f6fd4cc6" /><Relationship Type="http://schemas.openxmlformats.org/officeDocument/2006/relationships/slide" Target="/ppt/slides/slide3.xml" Id="R5f07e050e22640bc" /><Relationship Type="http://schemas.openxmlformats.org/officeDocument/2006/relationships/slide" Target="/ppt/slides/slide4.xml" Id="Rff311ef86a1e4a2b" /><Relationship Type="http://schemas.openxmlformats.org/officeDocument/2006/relationships/slide" Target="/ppt/slides/slide5.xml" Id="Rf7217941481b431e" /><Relationship Type="http://schemas.openxmlformats.org/officeDocument/2006/relationships/slide" Target="/ppt/slides/slide6.xml" Id="R86287c309a1b4448" /><Relationship Type="http://schemas.openxmlformats.org/officeDocument/2006/relationships/slide" Target="/ppt/slides/slide7.xml" Id="Rc07562cb775644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671abd610240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fb5e4edd34f4a" /><Relationship Type="http://schemas.openxmlformats.org/officeDocument/2006/relationships/theme" Target="/ppt/slideMasters/theme/theme1.xml" Id="R2c6b222346e54e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1fb5e4edd34f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58da111104f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56eb9ff184f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9c96cc3d641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7de8a0cae45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509ac3bc94f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022c94dd24d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460fd047d45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 STREKER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STREKER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587 698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462 462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809 901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1 979 286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BOVIND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HESA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 Streker Økonomi AS, 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817 950 302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