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ca08a101464e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eec7f487cc4ad7"/>
  </p:sldMasterIdLst>
  <p:sldIdLst>
    <p:sldId xmlns:r="http://schemas.openxmlformats.org/officeDocument/2006/relationships" id="256" r:id="R77cc5cc8b9cb47b7"/>
    <p:sldId xmlns:r="http://schemas.openxmlformats.org/officeDocument/2006/relationships" id="257" r:id="Re2089048863b45de"/>
    <p:sldId xmlns:r="http://schemas.openxmlformats.org/officeDocument/2006/relationships" id="258" r:id="Reb66ba432afb487f"/>
    <p:sldId xmlns:r="http://schemas.openxmlformats.org/officeDocument/2006/relationships" id="259" r:id="Re48ceda5cddf4746"/>
    <p:sldId xmlns:r="http://schemas.openxmlformats.org/officeDocument/2006/relationships" id="260" r:id="Rc8d4107e52b34acf"/>
    <p:sldId xmlns:r="http://schemas.openxmlformats.org/officeDocument/2006/relationships" id="261" r:id="Ra526efa0ad304e88"/>
    <p:sldId xmlns:r="http://schemas.openxmlformats.org/officeDocument/2006/relationships" id="262" r:id="R66d635b1534942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eec7f487cc4ad7" /><Relationship Type="http://schemas.openxmlformats.org/officeDocument/2006/relationships/slide" Target="/ppt/slides/slide1.xml" Id="R77cc5cc8b9cb47b7" /><Relationship Type="http://schemas.openxmlformats.org/officeDocument/2006/relationships/slide" Target="/ppt/slides/slide2.xml" Id="Re2089048863b45de" /><Relationship Type="http://schemas.openxmlformats.org/officeDocument/2006/relationships/slide" Target="/ppt/slides/slide3.xml" Id="Reb66ba432afb487f" /><Relationship Type="http://schemas.openxmlformats.org/officeDocument/2006/relationships/slide" Target="/ppt/slides/slide4.xml" Id="Re48ceda5cddf4746" /><Relationship Type="http://schemas.openxmlformats.org/officeDocument/2006/relationships/slide" Target="/ppt/slides/slide5.xml" Id="Rc8d4107e52b34acf" /><Relationship Type="http://schemas.openxmlformats.org/officeDocument/2006/relationships/slide" Target="/ppt/slides/slide6.xml" Id="Ra526efa0ad304e88" /><Relationship Type="http://schemas.openxmlformats.org/officeDocument/2006/relationships/slide" Target="/ppt/slides/slide7.xml" Id="R66d635b1534942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49c7d9b56243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b69d6e7d9f4e09" /><Relationship Type="http://schemas.openxmlformats.org/officeDocument/2006/relationships/theme" Target="/ppt/slideMasters/theme/theme1.xml" Id="R71779014d6d248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b69d6e7d9f4e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2f7345495744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c5bbdc648144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650a037f9d42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d4598e260945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6613246b141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da825ddcf4f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b4cf7b7c7841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HESA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896 798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1 238 769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1 849 288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SANDBERG HELENE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Støttumveien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817 840 612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HESA INVEST AS</a:t>
            </a:r>
          </a:p>
        </p:txBody>
      </p:sp>
    </p:spTree>
  </p:cSld>
  <p:clrMapOvr>
    <a:masterClrMapping xmlns:a="http://schemas.openxmlformats.org/drawingml/2006/main"/>
  </p:clrMapOvr>
</p:sld>
</file>