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8e60c079d440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555f9163cb496b"/>
  </p:sldMasterIdLst>
  <p:sldIdLst>
    <p:sldId xmlns:r="http://schemas.openxmlformats.org/officeDocument/2006/relationships" id="256" r:id="R2ab3fcce4228420a"/>
    <p:sldId xmlns:r="http://schemas.openxmlformats.org/officeDocument/2006/relationships" id="257" r:id="R5ddc2c02c0d14211"/>
    <p:sldId xmlns:r="http://schemas.openxmlformats.org/officeDocument/2006/relationships" id="258" r:id="Rcddb0364b19649be"/>
    <p:sldId xmlns:r="http://schemas.openxmlformats.org/officeDocument/2006/relationships" id="259" r:id="R827db6176b474614"/>
    <p:sldId xmlns:r="http://schemas.openxmlformats.org/officeDocument/2006/relationships" id="260" r:id="R2de396b4a944443d"/>
    <p:sldId xmlns:r="http://schemas.openxmlformats.org/officeDocument/2006/relationships" id="261" r:id="R9b4d45aea0664d15"/>
    <p:sldId xmlns:r="http://schemas.openxmlformats.org/officeDocument/2006/relationships" id="262" r:id="R907772e40625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55f9163cb496b" /><Relationship Type="http://schemas.openxmlformats.org/officeDocument/2006/relationships/slide" Target="/ppt/slides/slide1.xml" Id="R2ab3fcce4228420a" /><Relationship Type="http://schemas.openxmlformats.org/officeDocument/2006/relationships/slide" Target="/ppt/slides/slide2.xml" Id="R5ddc2c02c0d14211" /><Relationship Type="http://schemas.openxmlformats.org/officeDocument/2006/relationships/slide" Target="/ppt/slides/slide3.xml" Id="Rcddb0364b19649be" /><Relationship Type="http://schemas.openxmlformats.org/officeDocument/2006/relationships/slide" Target="/ppt/slides/slide4.xml" Id="R827db6176b474614" /><Relationship Type="http://schemas.openxmlformats.org/officeDocument/2006/relationships/slide" Target="/ppt/slides/slide5.xml" Id="R2de396b4a944443d" /><Relationship Type="http://schemas.openxmlformats.org/officeDocument/2006/relationships/slide" Target="/ppt/slides/slide6.xml" Id="R9b4d45aea0664d15" /><Relationship Type="http://schemas.openxmlformats.org/officeDocument/2006/relationships/slide" Target="/ppt/slides/slide7.xml" Id="R907772e40625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0d942e5d2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26f274b0e4815" /><Relationship Type="http://schemas.openxmlformats.org/officeDocument/2006/relationships/theme" Target="/ppt/slideMasters/theme/theme1.xml" Id="Rb60d76dc59dd4b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26f274b0e48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d533213743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071763c9e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61827d3bf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5d4002b5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1b958935b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c5e0eb1f4b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b1550c4941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FLAATNES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−172 719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753 538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3 849 767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4 392 721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FLAATNES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Anholtveien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817 402 992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FLAATNES AS</a:t>
            </a:r>
          </a:p>
        </p:txBody>
      </p:sp>
    </p:spTree>
  </p:cSld>
  <p:clrMapOvr>
    <a:masterClrMapping xmlns:a="http://schemas.openxmlformats.org/drawingml/2006/main"/>
  </p:clrMapOvr>
</p:sld>
</file>