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ae7820e8c843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9678b2f960409c"/>
  </p:sldMasterIdLst>
  <p:sldIdLst>
    <p:sldId xmlns:r="http://schemas.openxmlformats.org/officeDocument/2006/relationships" id="256" r:id="R6d072c49f13e4e6c"/>
    <p:sldId xmlns:r="http://schemas.openxmlformats.org/officeDocument/2006/relationships" id="257" r:id="R9c9907b1c55f4933"/>
    <p:sldId xmlns:r="http://schemas.openxmlformats.org/officeDocument/2006/relationships" id="258" r:id="R0e20b92ca5034b30"/>
    <p:sldId xmlns:r="http://schemas.openxmlformats.org/officeDocument/2006/relationships" id="259" r:id="R231b3965a6b74c9a"/>
    <p:sldId xmlns:r="http://schemas.openxmlformats.org/officeDocument/2006/relationships" id="260" r:id="R12d6db5ceba94eaa"/>
    <p:sldId xmlns:r="http://schemas.openxmlformats.org/officeDocument/2006/relationships" id="261" r:id="R88a7a236975d4190"/>
    <p:sldId xmlns:r="http://schemas.openxmlformats.org/officeDocument/2006/relationships" id="262" r:id="R8f58b1c56be84e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678b2f960409c" /><Relationship Type="http://schemas.openxmlformats.org/officeDocument/2006/relationships/slide" Target="/ppt/slides/slide1.xml" Id="R6d072c49f13e4e6c" /><Relationship Type="http://schemas.openxmlformats.org/officeDocument/2006/relationships/slide" Target="/ppt/slides/slide2.xml" Id="R9c9907b1c55f4933" /><Relationship Type="http://schemas.openxmlformats.org/officeDocument/2006/relationships/slide" Target="/ppt/slides/slide3.xml" Id="R0e20b92ca5034b30" /><Relationship Type="http://schemas.openxmlformats.org/officeDocument/2006/relationships/slide" Target="/ppt/slides/slide4.xml" Id="R231b3965a6b74c9a" /><Relationship Type="http://schemas.openxmlformats.org/officeDocument/2006/relationships/slide" Target="/ppt/slides/slide5.xml" Id="R12d6db5ceba94eaa" /><Relationship Type="http://schemas.openxmlformats.org/officeDocument/2006/relationships/slide" Target="/ppt/slides/slide6.xml" Id="R88a7a236975d4190" /><Relationship Type="http://schemas.openxmlformats.org/officeDocument/2006/relationships/slide" Target="/ppt/slides/slide7.xml" Id="R8f58b1c56be84e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621e260224b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5f1bc82e6452e" /><Relationship Type="http://schemas.openxmlformats.org/officeDocument/2006/relationships/theme" Target="/ppt/slideMasters/theme/theme1.xml" Id="R6e46272996da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35f1bc82e6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7ce594663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6a6c06b1b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298fd38f6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9f410136f4b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345e69f904a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3e8d8b1444f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13d0ddd9a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8 154 997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260 846 890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260 896 272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Austtunlia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817 348 262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