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d9dfb04b03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bbb35bf4f84d2b"/>
  </p:sldMasterIdLst>
  <p:sldIdLst>
    <p:sldId xmlns:r="http://schemas.openxmlformats.org/officeDocument/2006/relationships" id="256" r:id="Rb21bd57a22a741fb"/>
    <p:sldId xmlns:r="http://schemas.openxmlformats.org/officeDocument/2006/relationships" id="257" r:id="Rf4849197c3534ce9"/>
    <p:sldId xmlns:r="http://schemas.openxmlformats.org/officeDocument/2006/relationships" id="258" r:id="R874b3140e2834ba3"/>
    <p:sldId xmlns:r="http://schemas.openxmlformats.org/officeDocument/2006/relationships" id="259" r:id="R42a31836a20742c1"/>
    <p:sldId xmlns:r="http://schemas.openxmlformats.org/officeDocument/2006/relationships" id="260" r:id="R181f0d52cad3426a"/>
    <p:sldId xmlns:r="http://schemas.openxmlformats.org/officeDocument/2006/relationships" id="261" r:id="R6228fa0704af4f0f"/>
    <p:sldId xmlns:r="http://schemas.openxmlformats.org/officeDocument/2006/relationships" id="262" r:id="R0612e16a6bef4b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bbb35bf4f84d2b" /><Relationship Type="http://schemas.openxmlformats.org/officeDocument/2006/relationships/slide" Target="/ppt/slides/slide1.xml" Id="Rb21bd57a22a741fb" /><Relationship Type="http://schemas.openxmlformats.org/officeDocument/2006/relationships/slide" Target="/ppt/slides/slide2.xml" Id="Rf4849197c3534ce9" /><Relationship Type="http://schemas.openxmlformats.org/officeDocument/2006/relationships/slide" Target="/ppt/slides/slide3.xml" Id="R874b3140e2834ba3" /><Relationship Type="http://schemas.openxmlformats.org/officeDocument/2006/relationships/slide" Target="/ppt/slides/slide4.xml" Id="R42a31836a20742c1" /><Relationship Type="http://schemas.openxmlformats.org/officeDocument/2006/relationships/slide" Target="/ppt/slides/slide5.xml" Id="R181f0d52cad3426a" /><Relationship Type="http://schemas.openxmlformats.org/officeDocument/2006/relationships/slide" Target="/ppt/slides/slide6.xml" Id="R6228fa0704af4f0f" /><Relationship Type="http://schemas.openxmlformats.org/officeDocument/2006/relationships/slide" Target="/ppt/slides/slide7.xml" Id="R0612e16a6bef4b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16672de65047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791a2fb4c4182" /><Relationship Type="http://schemas.openxmlformats.org/officeDocument/2006/relationships/theme" Target="/ppt/slideMasters/theme/theme1.xml" Id="R8ce1f5e97d464e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791a2fb4c41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0e72b347046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6fa08267547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eb641646d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d29772c6140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207fd7fc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abeeb2613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1b87bec32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25 625 751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25 625 751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VIKTORIA REE GLASTAD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817 122 582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EIK AS</a:t>
            </a:r>
          </a:p>
        </p:txBody>
      </p:sp>
    </p:spTree>
  </p:cSld>
  <p:clrMapOvr>
    <a:masterClrMapping xmlns:a="http://schemas.openxmlformats.org/drawingml/2006/main"/>
  </p:clrMapOvr>
</p:sld>
</file>