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6d4fd18654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8776b41584f19"/>
  </p:sldMasterIdLst>
  <p:sldIdLst>
    <p:sldId xmlns:r="http://schemas.openxmlformats.org/officeDocument/2006/relationships" id="256" r:id="R1d0e4c18c0434f3b"/>
    <p:sldId xmlns:r="http://schemas.openxmlformats.org/officeDocument/2006/relationships" id="257" r:id="R4d68f27ef0524211"/>
    <p:sldId xmlns:r="http://schemas.openxmlformats.org/officeDocument/2006/relationships" id="258" r:id="R2a429136f90f489b"/>
    <p:sldId xmlns:r="http://schemas.openxmlformats.org/officeDocument/2006/relationships" id="259" r:id="R5ec7f9e28a51478e"/>
    <p:sldId xmlns:r="http://schemas.openxmlformats.org/officeDocument/2006/relationships" id="260" r:id="R189d06e207b44919"/>
    <p:sldId xmlns:r="http://schemas.openxmlformats.org/officeDocument/2006/relationships" id="261" r:id="R2ac6d34ba1ac49bb"/>
    <p:sldId xmlns:r="http://schemas.openxmlformats.org/officeDocument/2006/relationships" id="262" r:id="R34bce1297fd5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8776b41584f19" /><Relationship Type="http://schemas.openxmlformats.org/officeDocument/2006/relationships/slide" Target="/ppt/slides/slide1.xml" Id="R1d0e4c18c0434f3b" /><Relationship Type="http://schemas.openxmlformats.org/officeDocument/2006/relationships/slide" Target="/ppt/slides/slide2.xml" Id="R4d68f27ef0524211" /><Relationship Type="http://schemas.openxmlformats.org/officeDocument/2006/relationships/slide" Target="/ppt/slides/slide3.xml" Id="R2a429136f90f489b" /><Relationship Type="http://schemas.openxmlformats.org/officeDocument/2006/relationships/slide" Target="/ppt/slides/slide4.xml" Id="R5ec7f9e28a51478e" /><Relationship Type="http://schemas.openxmlformats.org/officeDocument/2006/relationships/slide" Target="/ppt/slides/slide5.xml" Id="R189d06e207b44919" /><Relationship Type="http://schemas.openxmlformats.org/officeDocument/2006/relationships/slide" Target="/ppt/slides/slide6.xml" Id="R2ac6d34ba1ac49bb" /><Relationship Type="http://schemas.openxmlformats.org/officeDocument/2006/relationships/slide" Target="/ppt/slides/slide7.xml" Id="R34bce1297fd5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0136be988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3f2e944b84da4" /><Relationship Type="http://schemas.openxmlformats.org/officeDocument/2006/relationships/theme" Target="/ppt/slideMasters/theme/theme1.xml" Id="R2953770dbaca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3f2e944b8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1dde6a365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9ec5283ba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a0575a524f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0fca8a243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147cd60cf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95e320e364c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9802d3cfd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