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de28f54fc84d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8aa2773b134d26"/>
  </p:sldMasterIdLst>
  <p:sldIdLst>
    <p:sldId xmlns:r="http://schemas.openxmlformats.org/officeDocument/2006/relationships" id="256" r:id="Rc0d3fb9dadbd4b09"/>
    <p:sldId xmlns:r="http://schemas.openxmlformats.org/officeDocument/2006/relationships" id="257" r:id="Reb1cdf03d6674e16"/>
    <p:sldId xmlns:r="http://schemas.openxmlformats.org/officeDocument/2006/relationships" id="258" r:id="R977d70bfbdfd4e39"/>
    <p:sldId xmlns:r="http://schemas.openxmlformats.org/officeDocument/2006/relationships" id="259" r:id="Raf4ecc0934d245ce"/>
    <p:sldId xmlns:r="http://schemas.openxmlformats.org/officeDocument/2006/relationships" id="260" r:id="R4ee66bb221cb42ed"/>
    <p:sldId xmlns:r="http://schemas.openxmlformats.org/officeDocument/2006/relationships" id="261" r:id="R2751b899f0594e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8aa2773b134d26" /><Relationship Type="http://schemas.openxmlformats.org/officeDocument/2006/relationships/slide" Target="/ppt/slides/slide1.xml" Id="Rc0d3fb9dadbd4b09" /><Relationship Type="http://schemas.openxmlformats.org/officeDocument/2006/relationships/slide" Target="/ppt/slides/slide2.xml" Id="Reb1cdf03d6674e16" /><Relationship Type="http://schemas.openxmlformats.org/officeDocument/2006/relationships/slide" Target="/ppt/slides/slide3.xml" Id="R977d70bfbdfd4e39" /><Relationship Type="http://schemas.openxmlformats.org/officeDocument/2006/relationships/slide" Target="/ppt/slides/slide4.xml" Id="Raf4ecc0934d245ce" /><Relationship Type="http://schemas.openxmlformats.org/officeDocument/2006/relationships/slide" Target="/ppt/slides/slide5.xml" Id="R4ee66bb221cb42ed" /><Relationship Type="http://schemas.openxmlformats.org/officeDocument/2006/relationships/slide" Target="/ppt/slides/slide6.xml" Id="R2751b899f0594e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b82cc4ee9345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32e23222041bf" /><Relationship Type="http://schemas.openxmlformats.org/officeDocument/2006/relationships/theme" Target="/ppt/slideMasters/theme/theme1.xml" Id="R22db5d1f124a44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832e23222041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1be03135444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c8902aeb34f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8a4220bd54a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b0cfe319c4a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95ab908b542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b6a20e31345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TYNSET HOTELL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816 971 012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