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c8231b648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3a0e7cfd5b46e7"/>
  </p:sldMasterIdLst>
  <p:sldIdLst>
    <p:sldId xmlns:r="http://schemas.openxmlformats.org/officeDocument/2006/relationships" id="256" r:id="Re25717df553d40fa"/>
    <p:sldId xmlns:r="http://schemas.openxmlformats.org/officeDocument/2006/relationships" id="257" r:id="R72bf036a6d8a467b"/>
    <p:sldId xmlns:r="http://schemas.openxmlformats.org/officeDocument/2006/relationships" id="258" r:id="R0720376c791446be"/>
    <p:sldId xmlns:r="http://schemas.openxmlformats.org/officeDocument/2006/relationships" id="259" r:id="R041e017d61e04dd6"/>
    <p:sldId xmlns:r="http://schemas.openxmlformats.org/officeDocument/2006/relationships" id="260" r:id="R7cfe6c50176c4d69"/>
    <p:sldId xmlns:r="http://schemas.openxmlformats.org/officeDocument/2006/relationships" id="261" r:id="R7f9847f51b124d97"/>
    <p:sldId xmlns:r="http://schemas.openxmlformats.org/officeDocument/2006/relationships" id="262" r:id="R8933b2d5f833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a0e7cfd5b46e7" /><Relationship Type="http://schemas.openxmlformats.org/officeDocument/2006/relationships/slide" Target="/ppt/slides/slide1.xml" Id="Re25717df553d40fa" /><Relationship Type="http://schemas.openxmlformats.org/officeDocument/2006/relationships/slide" Target="/ppt/slides/slide2.xml" Id="R72bf036a6d8a467b" /><Relationship Type="http://schemas.openxmlformats.org/officeDocument/2006/relationships/slide" Target="/ppt/slides/slide3.xml" Id="R0720376c791446be" /><Relationship Type="http://schemas.openxmlformats.org/officeDocument/2006/relationships/slide" Target="/ppt/slides/slide4.xml" Id="R041e017d61e04dd6" /><Relationship Type="http://schemas.openxmlformats.org/officeDocument/2006/relationships/slide" Target="/ppt/slides/slide5.xml" Id="R7cfe6c50176c4d69" /><Relationship Type="http://schemas.openxmlformats.org/officeDocument/2006/relationships/slide" Target="/ppt/slides/slide6.xml" Id="R7f9847f51b124d97" /><Relationship Type="http://schemas.openxmlformats.org/officeDocument/2006/relationships/slide" Target="/ppt/slides/slide7.xml" Id="R8933b2d5f833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8d755d936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a374d7d64964" /><Relationship Type="http://schemas.openxmlformats.org/officeDocument/2006/relationships/theme" Target="/ppt/slideMasters/theme/theme1.xml" Id="R262212e22c72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5a374d7d649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d2879c8e3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177adda4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897ad25748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88af452b5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bf18c52384e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a755a855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f9b63bb71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733 380 369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733 485 454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ULRICHSEN SVENDSEN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AS, Att Caroline Ulrichsen Svendsen,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816 495 342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