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56521b3d4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d7d34b90947f6"/>
  </p:sldMasterIdLst>
  <p:sldIdLst>
    <p:sldId xmlns:r="http://schemas.openxmlformats.org/officeDocument/2006/relationships" id="256" r:id="Rf2b7362745974255"/>
    <p:sldId xmlns:r="http://schemas.openxmlformats.org/officeDocument/2006/relationships" id="257" r:id="R86417e407fd44e06"/>
    <p:sldId xmlns:r="http://schemas.openxmlformats.org/officeDocument/2006/relationships" id="258" r:id="R772ac3806c9d4f50"/>
    <p:sldId xmlns:r="http://schemas.openxmlformats.org/officeDocument/2006/relationships" id="259" r:id="R1ff534708caa449b"/>
    <p:sldId xmlns:r="http://schemas.openxmlformats.org/officeDocument/2006/relationships" id="260" r:id="R206e3c8cd33a4696"/>
    <p:sldId xmlns:r="http://schemas.openxmlformats.org/officeDocument/2006/relationships" id="261" r:id="Re3f29f62e5994876"/>
    <p:sldId xmlns:r="http://schemas.openxmlformats.org/officeDocument/2006/relationships" id="262" r:id="Rbf7ea3025a32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d7d34b90947f6" /><Relationship Type="http://schemas.openxmlformats.org/officeDocument/2006/relationships/slide" Target="/ppt/slides/slide1.xml" Id="Rf2b7362745974255" /><Relationship Type="http://schemas.openxmlformats.org/officeDocument/2006/relationships/slide" Target="/ppt/slides/slide2.xml" Id="R86417e407fd44e06" /><Relationship Type="http://schemas.openxmlformats.org/officeDocument/2006/relationships/slide" Target="/ppt/slides/slide3.xml" Id="R772ac3806c9d4f50" /><Relationship Type="http://schemas.openxmlformats.org/officeDocument/2006/relationships/slide" Target="/ppt/slides/slide4.xml" Id="R1ff534708caa449b" /><Relationship Type="http://schemas.openxmlformats.org/officeDocument/2006/relationships/slide" Target="/ppt/slides/slide5.xml" Id="R206e3c8cd33a4696" /><Relationship Type="http://schemas.openxmlformats.org/officeDocument/2006/relationships/slide" Target="/ppt/slides/slide6.xml" Id="Re3f29f62e5994876" /><Relationship Type="http://schemas.openxmlformats.org/officeDocument/2006/relationships/slide" Target="/ppt/slides/slide7.xml" Id="Rbf7ea3025a32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92396ea9c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7f33682f4963" /><Relationship Type="http://schemas.openxmlformats.org/officeDocument/2006/relationships/theme" Target="/ppt/slideMasters/theme/theme1.xml" Id="R2c90f2091d59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57f33682f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b07cfcaf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8e502a12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b36ed404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24e992b8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8ce280e4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48684386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d4be398f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