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2513afc9b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c668c6b1c493a"/>
  </p:sldMasterIdLst>
  <p:sldIdLst>
    <p:sldId xmlns:r="http://schemas.openxmlformats.org/officeDocument/2006/relationships" id="256" r:id="R66e147f4e79845e8"/>
    <p:sldId xmlns:r="http://schemas.openxmlformats.org/officeDocument/2006/relationships" id="257" r:id="R922d3f30e1c34aa6"/>
    <p:sldId xmlns:r="http://schemas.openxmlformats.org/officeDocument/2006/relationships" id="258" r:id="R5aacfaf565ad4f81"/>
    <p:sldId xmlns:r="http://schemas.openxmlformats.org/officeDocument/2006/relationships" id="259" r:id="R9b8bba74317a4ea0"/>
    <p:sldId xmlns:r="http://schemas.openxmlformats.org/officeDocument/2006/relationships" id="260" r:id="Rab4ab31bb21440ef"/>
    <p:sldId xmlns:r="http://schemas.openxmlformats.org/officeDocument/2006/relationships" id="261" r:id="R0810270059f24924"/>
    <p:sldId xmlns:r="http://schemas.openxmlformats.org/officeDocument/2006/relationships" id="262" r:id="Rfd825a619de9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c668c6b1c493a" /><Relationship Type="http://schemas.openxmlformats.org/officeDocument/2006/relationships/slide" Target="/ppt/slides/slide1.xml" Id="R66e147f4e79845e8" /><Relationship Type="http://schemas.openxmlformats.org/officeDocument/2006/relationships/slide" Target="/ppt/slides/slide2.xml" Id="R922d3f30e1c34aa6" /><Relationship Type="http://schemas.openxmlformats.org/officeDocument/2006/relationships/slide" Target="/ppt/slides/slide3.xml" Id="R5aacfaf565ad4f81" /><Relationship Type="http://schemas.openxmlformats.org/officeDocument/2006/relationships/slide" Target="/ppt/slides/slide4.xml" Id="R9b8bba74317a4ea0" /><Relationship Type="http://schemas.openxmlformats.org/officeDocument/2006/relationships/slide" Target="/ppt/slides/slide5.xml" Id="Rab4ab31bb21440ef" /><Relationship Type="http://schemas.openxmlformats.org/officeDocument/2006/relationships/slide" Target="/ppt/slides/slide6.xml" Id="R0810270059f24924" /><Relationship Type="http://schemas.openxmlformats.org/officeDocument/2006/relationships/slide" Target="/ppt/slides/slide7.xml" Id="Rfd825a619de9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387c5576c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9de3019544549" /><Relationship Type="http://schemas.openxmlformats.org/officeDocument/2006/relationships/theme" Target="/ppt/slideMasters/theme/theme1.xml" Id="R4bbedb909dfc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9de301954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e52424c43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1e9f7d961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c17a57bb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c3f45cb3e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8d62afdc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428c0d26d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01d458c5a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TRALLFA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TRALLFA CAPITAL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−9 225 627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184 735 691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228 337 851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 OLAV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816 213 312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