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f89c85351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688a5f8c6a48bb"/>
  </p:sldMasterIdLst>
  <p:sldIdLst>
    <p:sldId xmlns:r="http://schemas.openxmlformats.org/officeDocument/2006/relationships" id="256" r:id="R95796aa6b22840d4"/>
    <p:sldId xmlns:r="http://schemas.openxmlformats.org/officeDocument/2006/relationships" id="257" r:id="R2983d542457248c8"/>
    <p:sldId xmlns:r="http://schemas.openxmlformats.org/officeDocument/2006/relationships" id="258" r:id="Rfe3206ba67754e19"/>
    <p:sldId xmlns:r="http://schemas.openxmlformats.org/officeDocument/2006/relationships" id="259" r:id="Rb6911ca8c85c4024"/>
    <p:sldId xmlns:r="http://schemas.openxmlformats.org/officeDocument/2006/relationships" id="260" r:id="R7082e6ff9b4444f8"/>
    <p:sldId xmlns:r="http://schemas.openxmlformats.org/officeDocument/2006/relationships" id="261" r:id="R8614060df4c2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88a5f8c6a48bb" /><Relationship Type="http://schemas.openxmlformats.org/officeDocument/2006/relationships/slide" Target="/ppt/slides/slide1.xml" Id="R95796aa6b22840d4" /><Relationship Type="http://schemas.openxmlformats.org/officeDocument/2006/relationships/slide" Target="/ppt/slides/slide2.xml" Id="R2983d542457248c8" /><Relationship Type="http://schemas.openxmlformats.org/officeDocument/2006/relationships/slide" Target="/ppt/slides/slide3.xml" Id="Rfe3206ba67754e19" /><Relationship Type="http://schemas.openxmlformats.org/officeDocument/2006/relationships/slide" Target="/ppt/slides/slide4.xml" Id="Rb6911ca8c85c4024" /><Relationship Type="http://schemas.openxmlformats.org/officeDocument/2006/relationships/slide" Target="/ppt/slides/slide5.xml" Id="R7082e6ff9b4444f8" /><Relationship Type="http://schemas.openxmlformats.org/officeDocument/2006/relationships/slide" Target="/ppt/slides/slide6.xml" Id="R8614060df4c2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754e83631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5bb8b54e34db3" /><Relationship Type="http://schemas.openxmlformats.org/officeDocument/2006/relationships/theme" Target="/ppt/slideMasters/theme/theme1.xml" Id="R26f0dab91993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5bb8b54e34d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1527d0ebc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008fa2ce6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935478ce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643f6ab8f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53e5060f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956fd70f0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TRALLFA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816 213 312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