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d90b0b916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18f584bb34c6e"/>
  </p:sldMasterIdLst>
  <p:sldIdLst>
    <p:sldId xmlns:r="http://schemas.openxmlformats.org/officeDocument/2006/relationships" id="256" r:id="R8225c7d005d64bf9"/>
    <p:sldId xmlns:r="http://schemas.openxmlformats.org/officeDocument/2006/relationships" id="257" r:id="R1b3e281efc134c86"/>
    <p:sldId xmlns:r="http://schemas.openxmlformats.org/officeDocument/2006/relationships" id="258" r:id="R666e87b15a354081"/>
    <p:sldId xmlns:r="http://schemas.openxmlformats.org/officeDocument/2006/relationships" id="259" r:id="Re9d7b82b74924de5"/>
    <p:sldId xmlns:r="http://schemas.openxmlformats.org/officeDocument/2006/relationships" id="260" r:id="Rbe5687555371465f"/>
    <p:sldId xmlns:r="http://schemas.openxmlformats.org/officeDocument/2006/relationships" id="261" r:id="Rc9813ebfaa1d4962"/>
    <p:sldId xmlns:r="http://schemas.openxmlformats.org/officeDocument/2006/relationships" id="262" r:id="Rf6bd5c803248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18f584bb34c6e" /><Relationship Type="http://schemas.openxmlformats.org/officeDocument/2006/relationships/slide" Target="/ppt/slides/slide1.xml" Id="R8225c7d005d64bf9" /><Relationship Type="http://schemas.openxmlformats.org/officeDocument/2006/relationships/slide" Target="/ppt/slides/slide2.xml" Id="R1b3e281efc134c86" /><Relationship Type="http://schemas.openxmlformats.org/officeDocument/2006/relationships/slide" Target="/ppt/slides/slide3.xml" Id="R666e87b15a354081" /><Relationship Type="http://schemas.openxmlformats.org/officeDocument/2006/relationships/slide" Target="/ppt/slides/slide4.xml" Id="Re9d7b82b74924de5" /><Relationship Type="http://schemas.openxmlformats.org/officeDocument/2006/relationships/slide" Target="/ppt/slides/slide5.xml" Id="Rbe5687555371465f" /><Relationship Type="http://schemas.openxmlformats.org/officeDocument/2006/relationships/slide" Target="/ppt/slides/slide6.xml" Id="Rc9813ebfaa1d4962" /><Relationship Type="http://schemas.openxmlformats.org/officeDocument/2006/relationships/slide" Target="/ppt/slides/slide7.xml" Id="Rf6bd5c803248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1fd972424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3cdb5ea144184" /><Relationship Type="http://schemas.openxmlformats.org/officeDocument/2006/relationships/theme" Target="/ppt/slideMasters/theme/theme1.xml" Id="R4d5dbd8ce8de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3cdb5ea14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32a1d07e4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05c193c3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570a5a38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755e57d4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1c875d4a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de2ff989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e1431963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Brattvollvegen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816 034 582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