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088cf3074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397181e90424c"/>
  </p:sldMasterIdLst>
  <p:sldIdLst>
    <p:sldId xmlns:r="http://schemas.openxmlformats.org/officeDocument/2006/relationships" id="256" r:id="Rb45edc8e0a974cd2"/>
    <p:sldId xmlns:r="http://schemas.openxmlformats.org/officeDocument/2006/relationships" id="257" r:id="Rcfb73be23f134583"/>
    <p:sldId xmlns:r="http://schemas.openxmlformats.org/officeDocument/2006/relationships" id="258" r:id="R742a7551ff9b4a26"/>
    <p:sldId xmlns:r="http://schemas.openxmlformats.org/officeDocument/2006/relationships" id="259" r:id="R50fb63a485394b4b"/>
    <p:sldId xmlns:r="http://schemas.openxmlformats.org/officeDocument/2006/relationships" id="260" r:id="R70638dcb32434259"/>
    <p:sldId xmlns:r="http://schemas.openxmlformats.org/officeDocument/2006/relationships" id="261" r:id="R0565c30c921445ae"/>
    <p:sldId xmlns:r="http://schemas.openxmlformats.org/officeDocument/2006/relationships" id="262" r:id="R775a228f0098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397181e90424c" /><Relationship Type="http://schemas.openxmlformats.org/officeDocument/2006/relationships/slide" Target="/ppt/slides/slide1.xml" Id="Rb45edc8e0a974cd2" /><Relationship Type="http://schemas.openxmlformats.org/officeDocument/2006/relationships/slide" Target="/ppt/slides/slide2.xml" Id="Rcfb73be23f134583" /><Relationship Type="http://schemas.openxmlformats.org/officeDocument/2006/relationships/slide" Target="/ppt/slides/slide3.xml" Id="R742a7551ff9b4a26" /><Relationship Type="http://schemas.openxmlformats.org/officeDocument/2006/relationships/slide" Target="/ppt/slides/slide4.xml" Id="R50fb63a485394b4b" /><Relationship Type="http://schemas.openxmlformats.org/officeDocument/2006/relationships/slide" Target="/ppt/slides/slide5.xml" Id="R70638dcb32434259" /><Relationship Type="http://schemas.openxmlformats.org/officeDocument/2006/relationships/slide" Target="/ppt/slides/slide6.xml" Id="R0565c30c921445ae" /><Relationship Type="http://schemas.openxmlformats.org/officeDocument/2006/relationships/slide" Target="/ppt/slides/slide7.xml" Id="R775a228f0098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b8a3a2fbf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212803a841e8" /><Relationship Type="http://schemas.openxmlformats.org/officeDocument/2006/relationships/theme" Target="/ppt/slideMasters/theme/theme1.xml" Id="R4e18118be359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a212803a8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c0799ce3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773b64226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b96b64ab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a420438c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c9d749dbe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1baa64dc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e2fa0990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